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xls" ContentType="application/vnd.ms-exce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368" r:id="rId3"/>
    <p:sldId id="372" r:id="rId4"/>
    <p:sldId id="373" r:id="rId5"/>
    <p:sldId id="405" r:id="rId6"/>
    <p:sldId id="374" r:id="rId7"/>
    <p:sldId id="406" r:id="rId8"/>
    <p:sldId id="390" r:id="rId9"/>
    <p:sldId id="408" r:id="rId10"/>
    <p:sldId id="409" r:id="rId11"/>
    <p:sldId id="382" r:id="rId12"/>
    <p:sldId id="383" r:id="rId13"/>
    <p:sldId id="400" r:id="rId14"/>
    <p:sldId id="384" r:id="rId15"/>
    <p:sldId id="460" r:id="rId16"/>
    <p:sldId id="401" r:id="rId17"/>
    <p:sldId id="398" r:id="rId18"/>
    <p:sldId id="407" r:id="rId19"/>
    <p:sldId id="413" r:id="rId20"/>
    <p:sldId id="395" r:id="rId21"/>
    <p:sldId id="396" r:id="rId22"/>
    <p:sldId id="397" r:id="rId23"/>
    <p:sldId id="412" r:id="rId24"/>
    <p:sldId id="410" r:id="rId25"/>
    <p:sldId id="411" r:id="rId26"/>
    <p:sldId id="416" r:id="rId27"/>
    <p:sldId id="417" r:id="rId28"/>
    <p:sldId id="418" r:id="rId29"/>
    <p:sldId id="419" r:id="rId30"/>
    <p:sldId id="420" r:id="rId31"/>
    <p:sldId id="421" r:id="rId32"/>
    <p:sldId id="422" r:id="rId33"/>
    <p:sldId id="423" r:id="rId34"/>
    <p:sldId id="424" r:id="rId35"/>
    <p:sldId id="425" r:id="rId36"/>
    <p:sldId id="426" r:id="rId37"/>
    <p:sldId id="427" r:id="rId38"/>
    <p:sldId id="428" r:id="rId39"/>
    <p:sldId id="429" r:id="rId40"/>
    <p:sldId id="430" r:id="rId41"/>
    <p:sldId id="431" r:id="rId42"/>
    <p:sldId id="432" r:id="rId43"/>
    <p:sldId id="433" r:id="rId44"/>
    <p:sldId id="434" r:id="rId45"/>
    <p:sldId id="435" r:id="rId46"/>
    <p:sldId id="436" r:id="rId47"/>
    <p:sldId id="437" r:id="rId48"/>
    <p:sldId id="438" r:id="rId49"/>
    <p:sldId id="439" r:id="rId50"/>
    <p:sldId id="440" r:id="rId51"/>
    <p:sldId id="441" r:id="rId52"/>
    <p:sldId id="442" r:id="rId53"/>
    <p:sldId id="443" r:id="rId54"/>
    <p:sldId id="444" r:id="rId55"/>
    <p:sldId id="445" r:id="rId56"/>
    <p:sldId id="446" r:id="rId57"/>
    <p:sldId id="447" r:id="rId58"/>
    <p:sldId id="448" r:id="rId59"/>
    <p:sldId id="449" r:id="rId60"/>
    <p:sldId id="450" r:id="rId61"/>
    <p:sldId id="451" r:id="rId62"/>
    <p:sldId id="452" r:id="rId63"/>
    <p:sldId id="453" r:id="rId64"/>
    <p:sldId id="454" r:id="rId65"/>
    <p:sldId id="455" r:id="rId66"/>
    <p:sldId id="456" r:id="rId67"/>
    <p:sldId id="457" r:id="rId68"/>
    <p:sldId id="458" r:id="rId69"/>
    <p:sldId id="459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88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11111111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PH" sz="1800" b="1" i="0" u="none" strike="noStrike" baseline="0">
                <a:effectLst/>
              </a:rPr>
              <a:t>Montalban Waterlevel (Aug 7 to Aug 9)</a:t>
            </a:r>
            <a:endParaRPr lang="en-PH"/>
          </a:p>
        </c:rich>
      </c:tx>
      <c:layout/>
    </c:title>
    <c:plotArea>
      <c:layout>
        <c:manualLayout>
          <c:layoutTarget val="inner"/>
          <c:xMode val="edge"/>
          <c:yMode val="edge"/>
          <c:x val="0.12993348597280902"/>
          <c:y val="8.8914717620758449E-2"/>
          <c:w val="0.78716232940904829"/>
          <c:h val="0.73074096507167374"/>
        </c:manualLayout>
      </c:layout>
      <c:barChart>
        <c:barDir val="col"/>
        <c:grouping val="clustered"/>
        <c:ser>
          <c:idx val="3"/>
          <c:order val="2"/>
          <c:tx>
            <c:v>Rainfall</c:v>
          </c:tx>
          <c:spPr>
            <a:solidFill>
              <a:srgbClr val="92D050"/>
            </a:solidFill>
          </c:spPr>
          <c:cat>
            <c:numRef>
              <c:f>Sheet1!$A$434:$A$865</c:f>
              <c:numCache>
                <c:formatCode>m/d/yyyy\ h:mm</c:formatCode>
                <c:ptCount val="432"/>
                <c:pt idx="0">
                  <c:v>41128</c:v>
                </c:pt>
                <c:pt idx="1">
                  <c:v>41128.006944444576</c:v>
                </c:pt>
                <c:pt idx="2">
                  <c:v>41128.013888888891</c:v>
                </c:pt>
                <c:pt idx="3">
                  <c:v>41128.020833333336</c:v>
                </c:pt>
                <c:pt idx="4">
                  <c:v>41128.027777777774</c:v>
                </c:pt>
                <c:pt idx="5">
                  <c:v>41128.034722222204</c:v>
                </c:pt>
                <c:pt idx="6">
                  <c:v>41128.041666666584</c:v>
                </c:pt>
                <c:pt idx="7">
                  <c:v>41128.048611111109</c:v>
                </c:pt>
                <c:pt idx="8">
                  <c:v>41128.055555555562</c:v>
                </c:pt>
                <c:pt idx="9">
                  <c:v>41128.0625</c:v>
                </c:pt>
                <c:pt idx="10">
                  <c:v>41128.069444444445</c:v>
                </c:pt>
                <c:pt idx="11">
                  <c:v>41128.076388888891</c:v>
                </c:pt>
                <c:pt idx="12">
                  <c:v>41128.083333333336</c:v>
                </c:pt>
                <c:pt idx="13">
                  <c:v>41128.090277777781</c:v>
                </c:pt>
                <c:pt idx="14">
                  <c:v>41128.097222222204</c:v>
                </c:pt>
                <c:pt idx="15">
                  <c:v>41128.104166666584</c:v>
                </c:pt>
                <c:pt idx="16">
                  <c:v>41128.111111111</c:v>
                </c:pt>
                <c:pt idx="17">
                  <c:v>41128.118055555562</c:v>
                </c:pt>
                <c:pt idx="18">
                  <c:v>41128.124999999993</c:v>
                </c:pt>
                <c:pt idx="19">
                  <c:v>41128.131944444445</c:v>
                </c:pt>
                <c:pt idx="20">
                  <c:v>41128.138888888891</c:v>
                </c:pt>
                <c:pt idx="21">
                  <c:v>41128.145833333336</c:v>
                </c:pt>
                <c:pt idx="22">
                  <c:v>41128.152777777781</c:v>
                </c:pt>
                <c:pt idx="23">
                  <c:v>41128.159722222204</c:v>
                </c:pt>
                <c:pt idx="24">
                  <c:v>41128.166666666584</c:v>
                </c:pt>
                <c:pt idx="25">
                  <c:v>41128.173611111</c:v>
                </c:pt>
                <c:pt idx="26">
                  <c:v>41128.180555555562</c:v>
                </c:pt>
                <c:pt idx="27">
                  <c:v>41128.1875</c:v>
                </c:pt>
                <c:pt idx="28">
                  <c:v>41128.194444444445</c:v>
                </c:pt>
                <c:pt idx="29">
                  <c:v>41128.201388888876</c:v>
                </c:pt>
                <c:pt idx="30">
                  <c:v>41128.208333333336</c:v>
                </c:pt>
                <c:pt idx="31">
                  <c:v>41128.215277777781</c:v>
                </c:pt>
                <c:pt idx="32">
                  <c:v>41128.222222222204</c:v>
                </c:pt>
                <c:pt idx="33">
                  <c:v>41128.229166666468</c:v>
                </c:pt>
                <c:pt idx="34">
                  <c:v>41128.236111111</c:v>
                </c:pt>
                <c:pt idx="35">
                  <c:v>41128.243055555555</c:v>
                </c:pt>
                <c:pt idx="36">
                  <c:v>41128.25</c:v>
                </c:pt>
                <c:pt idx="37">
                  <c:v>41128.256944444576</c:v>
                </c:pt>
                <c:pt idx="38">
                  <c:v>41128.263888888876</c:v>
                </c:pt>
                <c:pt idx="39">
                  <c:v>41128.270833333336</c:v>
                </c:pt>
                <c:pt idx="40">
                  <c:v>41128.277777777774</c:v>
                </c:pt>
                <c:pt idx="41">
                  <c:v>41128.284722222204</c:v>
                </c:pt>
                <c:pt idx="42">
                  <c:v>41128.291666666468</c:v>
                </c:pt>
                <c:pt idx="43">
                  <c:v>41128.298611111</c:v>
                </c:pt>
                <c:pt idx="44">
                  <c:v>41128.305555555562</c:v>
                </c:pt>
                <c:pt idx="45">
                  <c:v>41128.312500000109</c:v>
                </c:pt>
                <c:pt idx="46">
                  <c:v>41128.319444444576</c:v>
                </c:pt>
                <c:pt idx="47">
                  <c:v>41128.326388888891</c:v>
                </c:pt>
                <c:pt idx="48">
                  <c:v>41128.333333333336</c:v>
                </c:pt>
                <c:pt idx="49">
                  <c:v>41128.340277777919</c:v>
                </c:pt>
                <c:pt idx="50">
                  <c:v>41128.347222222219</c:v>
                </c:pt>
                <c:pt idx="51">
                  <c:v>41128.354166666664</c:v>
                </c:pt>
                <c:pt idx="52">
                  <c:v>41128.361111111</c:v>
                </c:pt>
                <c:pt idx="53">
                  <c:v>41128.368055555562</c:v>
                </c:pt>
                <c:pt idx="54">
                  <c:v>41128.375</c:v>
                </c:pt>
                <c:pt idx="55">
                  <c:v>41128.381944444576</c:v>
                </c:pt>
                <c:pt idx="56">
                  <c:v>41128.388888889043</c:v>
                </c:pt>
                <c:pt idx="57">
                  <c:v>41128.395833333336</c:v>
                </c:pt>
                <c:pt idx="58">
                  <c:v>41128.402777777781</c:v>
                </c:pt>
                <c:pt idx="59">
                  <c:v>41128.409722222204</c:v>
                </c:pt>
                <c:pt idx="60">
                  <c:v>41128.416666666664</c:v>
                </c:pt>
                <c:pt idx="61">
                  <c:v>41128.423611111</c:v>
                </c:pt>
                <c:pt idx="62">
                  <c:v>41128.430555555562</c:v>
                </c:pt>
                <c:pt idx="63">
                  <c:v>41128.4375</c:v>
                </c:pt>
                <c:pt idx="64">
                  <c:v>41128.444444444576</c:v>
                </c:pt>
                <c:pt idx="65">
                  <c:v>41128.451388888891</c:v>
                </c:pt>
                <c:pt idx="66">
                  <c:v>41128.458333333343</c:v>
                </c:pt>
                <c:pt idx="67">
                  <c:v>41128.465277777781</c:v>
                </c:pt>
                <c:pt idx="68">
                  <c:v>41128.472222222219</c:v>
                </c:pt>
                <c:pt idx="69">
                  <c:v>41128.479166666584</c:v>
                </c:pt>
                <c:pt idx="70">
                  <c:v>41128.486111111109</c:v>
                </c:pt>
                <c:pt idx="71">
                  <c:v>41128.493055555555</c:v>
                </c:pt>
                <c:pt idx="72">
                  <c:v>41128.5</c:v>
                </c:pt>
                <c:pt idx="73">
                  <c:v>41128.506944444576</c:v>
                </c:pt>
                <c:pt idx="74">
                  <c:v>41128.513888888891</c:v>
                </c:pt>
                <c:pt idx="75">
                  <c:v>41128.520833333336</c:v>
                </c:pt>
                <c:pt idx="76">
                  <c:v>41128.527777777774</c:v>
                </c:pt>
                <c:pt idx="77">
                  <c:v>41128.534722222204</c:v>
                </c:pt>
                <c:pt idx="78">
                  <c:v>41128.541666666584</c:v>
                </c:pt>
                <c:pt idx="79">
                  <c:v>41128.548611111109</c:v>
                </c:pt>
                <c:pt idx="80">
                  <c:v>41128.555555555562</c:v>
                </c:pt>
                <c:pt idx="81">
                  <c:v>41128.5625</c:v>
                </c:pt>
                <c:pt idx="82">
                  <c:v>41128.569444444445</c:v>
                </c:pt>
                <c:pt idx="83">
                  <c:v>41128.576388888891</c:v>
                </c:pt>
                <c:pt idx="84">
                  <c:v>41128.583333333336</c:v>
                </c:pt>
                <c:pt idx="85">
                  <c:v>41128.590277777781</c:v>
                </c:pt>
                <c:pt idx="86">
                  <c:v>41128.597222222204</c:v>
                </c:pt>
                <c:pt idx="87">
                  <c:v>41128.604166666584</c:v>
                </c:pt>
                <c:pt idx="88">
                  <c:v>41128.611111111</c:v>
                </c:pt>
                <c:pt idx="89">
                  <c:v>41128.618055555562</c:v>
                </c:pt>
                <c:pt idx="90">
                  <c:v>41128.624999999993</c:v>
                </c:pt>
                <c:pt idx="91">
                  <c:v>41128.631944444445</c:v>
                </c:pt>
                <c:pt idx="92">
                  <c:v>41128.638888888891</c:v>
                </c:pt>
                <c:pt idx="93">
                  <c:v>41128.645833333336</c:v>
                </c:pt>
                <c:pt idx="94">
                  <c:v>41128.652777777781</c:v>
                </c:pt>
                <c:pt idx="95">
                  <c:v>41128.659722222204</c:v>
                </c:pt>
                <c:pt idx="96">
                  <c:v>41128.666666666584</c:v>
                </c:pt>
                <c:pt idx="97">
                  <c:v>41128.673611111</c:v>
                </c:pt>
                <c:pt idx="98">
                  <c:v>41128.680555555562</c:v>
                </c:pt>
                <c:pt idx="99">
                  <c:v>41128.6875</c:v>
                </c:pt>
                <c:pt idx="100">
                  <c:v>41128.694444444445</c:v>
                </c:pt>
                <c:pt idx="101">
                  <c:v>41128.701388888876</c:v>
                </c:pt>
                <c:pt idx="102">
                  <c:v>41128.708333333336</c:v>
                </c:pt>
                <c:pt idx="103">
                  <c:v>41128.715277777781</c:v>
                </c:pt>
                <c:pt idx="104">
                  <c:v>41128.722222222204</c:v>
                </c:pt>
                <c:pt idx="105">
                  <c:v>41128.729166666468</c:v>
                </c:pt>
                <c:pt idx="106">
                  <c:v>41128.736111111</c:v>
                </c:pt>
                <c:pt idx="107">
                  <c:v>41128.743055555555</c:v>
                </c:pt>
                <c:pt idx="108">
                  <c:v>41128.75</c:v>
                </c:pt>
                <c:pt idx="109">
                  <c:v>41128.756944444576</c:v>
                </c:pt>
                <c:pt idx="110">
                  <c:v>41128.763888888876</c:v>
                </c:pt>
                <c:pt idx="111">
                  <c:v>41128.770833333336</c:v>
                </c:pt>
                <c:pt idx="112">
                  <c:v>41128.777777777774</c:v>
                </c:pt>
                <c:pt idx="113">
                  <c:v>41128.784722222204</c:v>
                </c:pt>
                <c:pt idx="114">
                  <c:v>41128.791666666468</c:v>
                </c:pt>
                <c:pt idx="115">
                  <c:v>41128.798611111</c:v>
                </c:pt>
                <c:pt idx="116">
                  <c:v>41128.805555555562</c:v>
                </c:pt>
                <c:pt idx="117">
                  <c:v>41128.812500000109</c:v>
                </c:pt>
                <c:pt idx="118">
                  <c:v>41128.819444444576</c:v>
                </c:pt>
                <c:pt idx="119">
                  <c:v>41128.826388888891</c:v>
                </c:pt>
                <c:pt idx="120">
                  <c:v>41128.833333333336</c:v>
                </c:pt>
                <c:pt idx="121">
                  <c:v>41128.840277777919</c:v>
                </c:pt>
                <c:pt idx="122">
                  <c:v>41128.847222222219</c:v>
                </c:pt>
                <c:pt idx="123">
                  <c:v>41128.854166666664</c:v>
                </c:pt>
                <c:pt idx="124">
                  <c:v>41128.861111111</c:v>
                </c:pt>
                <c:pt idx="125">
                  <c:v>41128.868055555562</c:v>
                </c:pt>
                <c:pt idx="126">
                  <c:v>41128.875</c:v>
                </c:pt>
                <c:pt idx="127">
                  <c:v>41128.881944444576</c:v>
                </c:pt>
                <c:pt idx="128">
                  <c:v>41128.888888889043</c:v>
                </c:pt>
                <c:pt idx="129">
                  <c:v>41128.895833333336</c:v>
                </c:pt>
                <c:pt idx="130">
                  <c:v>41128.902777777781</c:v>
                </c:pt>
                <c:pt idx="131">
                  <c:v>41128.909722222204</c:v>
                </c:pt>
                <c:pt idx="132">
                  <c:v>41128.916666666664</c:v>
                </c:pt>
                <c:pt idx="133">
                  <c:v>41128.923611111</c:v>
                </c:pt>
                <c:pt idx="134">
                  <c:v>41128.930555555562</c:v>
                </c:pt>
                <c:pt idx="135">
                  <c:v>41128.9375</c:v>
                </c:pt>
                <c:pt idx="136">
                  <c:v>41128.944444444576</c:v>
                </c:pt>
                <c:pt idx="137">
                  <c:v>41128.951388888891</c:v>
                </c:pt>
                <c:pt idx="138">
                  <c:v>41128.958333333343</c:v>
                </c:pt>
                <c:pt idx="139">
                  <c:v>41128.965277777781</c:v>
                </c:pt>
                <c:pt idx="140">
                  <c:v>41128.972222222219</c:v>
                </c:pt>
                <c:pt idx="141">
                  <c:v>41128.979166666584</c:v>
                </c:pt>
                <c:pt idx="142">
                  <c:v>41128.986111111109</c:v>
                </c:pt>
                <c:pt idx="143">
                  <c:v>41128.993055555555</c:v>
                </c:pt>
                <c:pt idx="144">
                  <c:v>41129</c:v>
                </c:pt>
                <c:pt idx="145">
                  <c:v>41129.006944444576</c:v>
                </c:pt>
                <c:pt idx="146">
                  <c:v>41129.013888888891</c:v>
                </c:pt>
                <c:pt idx="147">
                  <c:v>41129.020833333336</c:v>
                </c:pt>
                <c:pt idx="148">
                  <c:v>41129.027777777774</c:v>
                </c:pt>
                <c:pt idx="149">
                  <c:v>41129.034722222204</c:v>
                </c:pt>
                <c:pt idx="150">
                  <c:v>41129.041666666584</c:v>
                </c:pt>
                <c:pt idx="151">
                  <c:v>41129.048611111109</c:v>
                </c:pt>
                <c:pt idx="152">
                  <c:v>41129.055555555562</c:v>
                </c:pt>
                <c:pt idx="153">
                  <c:v>41129.0625</c:v>
                </c:pt>
                <c:pt idx="154">
                  <c:v>41129.069444444445</c:v>
                </c:pt>
                <c:pt idx="155">
                  <c:v>41129.076388888891</c:v>
                </c:pt>
                <c:pt idx="156">
                  <c:v>41129.083333333336</c:v>
                </c:pt>
                <c:pt idx="157">
                  <c:v>41129.090277777781</c:v>
                </c:pt>
                <c:pt idx="158">
                  <c:v>41129.097222222204</c:v>
                </c:pt>
                <c:pt idx="159">
                  <c:v>41129.104166666584</c:v>
                </c:pt>
                <c:pt idx="160">
                  <c:v>41129.111111111</c:v>
                </c:pt>
                <c:pt idx="161">
                  <c:v>41129.118055555562</c:v>
                </c:pt>
                <c:pt idx="162">
                  <c:v>41129.124999999993</c:v>
                </c:pt>
                <c:pt idx="163">
                  <c:v>41129.131944444445</c:v>
                </c:pt>
                <c:pt idx="164">
                  <c:v>41129.138888888891</c:v>
                </c:pt>
                <c:pt idx="165">
                  <c:v>41129.145833333336</c:v>
                </c:pt>
                <c:pt idx="166">
                  <c:v>41129.152777777781</c:v>
                </c:pt>
                <c:pt idx="167">
                  <c:v>41129.159722222204</c:v>
                </c:pt>
                <c:pt idx="168">
                  <c:v>41129.166666666584</c:v>
                </c:pt>
                <c:pt idx="169">
                  <c:v>41129.173611111</c:v>
                </c:pt>
                <c:pt idx="170">
                  <c:v>41129.180555555562</c:v>
                </c:pt>
                <c:pt idx="171">
                  <c:v>41129.1875</c:v>
                </c:pt>
                <c:pt idx="172">
                  <c:v>41129.194444444445</c:v>
                </c:pt>
                <c:pt idx="173">
                  <c:v>41129.201388888876</c:v>
                </c:pt>
                <c:pt idx="174">
                  <c:v>41129.208333333336</c:v>
                </c:pt>
                <c:pt idx="175">
                  <c:v>41129.215277777781</c:v>
                </c:pt>
                <c:pt idx="176">
                  <c:v>41129.222222222204</c:v>
                </c:pt>
                <c:pt idx="177">
                  <c:v>41129.229166666468</c:v>
                </c:pt>
                <c:pt idx="178">
                  <c:v>41129.236111111</c:v>
                </c:pt>
                <c:pt idx="179">
                  <c:v>41129.243055555555</c:v>
                </c:pt>
                <c:pt idx="180">
                  <c:v>41129.25</c:v>
                </c:pt>
                <c:pt idx="181">
                  <c:v>41129.256944444576</c:v>
                </c:pt>
                <c:pt idx="182">
                  <c:v>41129.263888888876</c:v>
                </c:pt>
                <c:pt idx="183">
                  <c:v>41129.270833333336</c:v>
                </c:pt>
                <c:pt idx="184">
                  <c:v>41129.277777777774</c:v>
                </c:pt>
                <c:pt idx="185">
                  <c:v>41129.284722222204</c:v>
                </c:pt>
                <c:pt idx="186">
                  <c:v>41129.291666666468</c:v>
                </c:pt>
                <c:pt idx="187">
                  <c:v>41129.298611111</c:v>
                </c:pt>
                <c:pt idx="188">
                  <c:v>41129.305555555562</c:v>
                </c:pt>
                <c:pt idx="189">
                  <c:v>41129.312500000109</c:v>
                </c:pt>
                <c:pt idx="190">
                  <c:v>41129.319444444576</c:v>
                </c:pt>
                <c:pt idx="191">
                  <c:v>41129.326388888891</c:v>
                </c:pt>
                <c:pt idx="192">
                  <c:v>41129.333333333336</c:v>
                </c:pt>
                <c:pt idx="193">
                  <c:v>41129.340277777919</c:v>
                </c:pt>
                <c:pt idx="194">
                  <c:v>41129.347222222219</c:v>
                </c:pt>
                <c:pt idx="195">
                  <c:v>41129.354166666664</c:v>
                </c:pt>
                <c:pt idx="196">
                  <c:v>41129.361111111</c:v>
                </c:pt>
                <c:pt idx="197">
                  <c:v>41129.368055555562</c:v>
                </c:pt>
                <c:pt idx="198">
                  <c:v>41129.375</c:v>
                </c:pt>
                <c:pt idx="199">
                  <c:v>41129.381944444576</c:v>
                </c:pt>
                <c:pt idx="200">
                  <c:v>41129.388888889043</c:v>
                </c:pt>
                <c:pt idx="201">
                  <c:v>41129.395833333336</c:v>
                </c:pt>
                <c:pt idx="202">
                  <c:v>41129.402777777781</c:v>
                </c:pt>
                <c:pt idx="203">
                  <c:v>41129.409722222204</c:v>
                </c:pt>
                <c:pt idx="204">
                  <c:v>41129.416666666664</c:v>
                </c:pt>
                <c:pt idx="205">
                  <c:v>41129.423611111</c:v>
                </c:pt>
                <c:pt idx="206">
                  <c:v>41129.430555555562</c:v>
                </c:pt>
                <c:pt idx="207">
                  <c:v>41129.4375</c:v>
                </c:pt>
                <c:pt idx="208">
                  <c:v>41129.444444444576</c:v>
                </c:pt>
                <c:pt idx="209">
                  <c:v>41129.451388888891</c:v>
                </c:pt>
                <c:pt idx="210">
                  <c:v>41129.458333333343</c:v>
                </c:pt>
                <c:pt idx="211">
                  <c:v>41129.465277777781</c:v>
                </c:pt>
                <c:pt idx="212">
                  <c:v>41129.472222222219</c:v>
                </c:pt>
                <c:pt idx="213">
                  <c:v>41129.479166666584</c:v>
                </c:pt>
                <c:pt idx="214">
                  <c:v>41129.486111111109</c:v>
                </c:pt>
                <c:pt idx="215">
                  <c:v>41129.493055555555</c:v>
                </c:pt>
                <c:pt idx="216">
                  <c:v>41129.5</c:v>
                </c:pt>
                <c:pt idx="217">
                  <c:v>41129.506944444576</c:v>
                </c:pt>
                <c:pt idx="218">
                  <c:v>41129.513888888891</c:v>
                </c:pt>
                <c:pt idx="219">
                  <c:v>41129.520833333336</c:v>
                </c:pt>
                <c:pt idx="220">
                  <c:v>41129.527777777774</c:v>
                </c:pt>
                <c:pt idx="221">
                  <c:v>41129.534722222204</c:v>
                </c:pt>
                <c:pt idx="222">
                  <c:v>41129.541666666584</c:v>
                </c:pt>
                <c:pt idx="223">
                  <c:v>41129.548611111109</c:v>
                </c:pt>
                <c:pt idx="224">
                  <c:v>41129.555555555562</c:v>
                </c:pt>
                <c:pt idx="225">
                  <c:v>41129.5625</c:v>
                </c:pt>
                <c:pt idx="226">
                  <c:v>41129.569444444445</c:v>
                </c:pt>
                <c:pt idx="227">
                  <c:v>41129.576388888891</c:v>
                </c:pt>
                <c:pt idx="228">
                  <c:v>41129.583333333336</c:v>
                </c:pt>
                <c:pt idx="229">
                  <c:v>41129.590277777781</c:v>
                </c:pt>
                <c:pt idx="230">
                  <c:v>41129.597222222204</c:v>
                </c:pt>
                <c:pt idx="231">
                  <c:v>41129.604166666584</c:v>
                </c:pt>
                <c:pt idx="232">
                  <c:v>41129.611111111</c:v>
                </c:pt>
                <c:pt idx="233">
                  <c:v>41129.618055555562</c:v>
                </c:pt>
                <c:pt idx="234">
                  <c:v>41129.624999999993</c:v>
                </c:pt>
                <c:pt idx="235">
                  <c:v>41129.631944444445</c:v>
                </c:pt>
                <c:pt idx="236">
                  <c:v>41129.638888888891</c:v>
                </c:pt>
                <c:pt idx="237">
                  <c:v>41129.645833333336</c:v>
                </c:pt>
                <c:pt idx="238">
                  <c:v>41129.652777777781</c:v>
                </c:pt>
                <c:pt idx="239">
                  <c:v>41129.659722222204</c:v>
                </c:pt>
                <c:pt idx="240">
                  <c:v>41129.666666666584</c:v>
                </c:pt>
                <c:pt idx="241">
                  <c:v>41129.673611111</c:v>
                </c:pt>
                <c:pt idx="242">
                  <c:v>41129.680555555562</c:v>
                </c:pt>
                <c:pt idx="243">
                  <c:v>41129.6875</c:v>
                </c:pt>
                <c:pt idx="244">
                  <c:v>41129.694444444445</c:v>
                </c:pt>
                <c:pt idx="245">
                  <c:v>41129.701388888876</c:v>
                </c:pt>
                <c:pt idx="246">
                  <c:v>41129.708333333336</c:v>
                </c:pt>
                <c:pt idx="247">
                  <c:v>41129.715277777781</c:v>
                </c:pt>
                <c:pt idx="248">
                  <c:v>41129.722222222204</c:v>
                </c:pt>
                <c:pt idx="249">
                  <c:v>41129.729166666468</c:v>
                </c:pt>
                <c:pt idx="250">
                  <c:v>41129.736111111</c:v>
                </c:pt>
                <c:pt idx="251">
                  <c:v>41129.743055555555</c:v>
                </c:pt>
                <c:pt idx="252">
                  <c:v>41129.75</c:v>
                </c:pt>
                <c:pt idx="253">
                  <c:v>41129.756944444576</c:v>
                </c:pt>
                <c:pt idx="254">
                  <c:v>41129.763888888876</c:v>
                </c:pt>
                <c:pt idx="255">
                  <c:v>41129.770833333336</c:v>
                </c:pt>
                <c:pt idx="256">
                  <c:v>41129.777777777774</c:v>
                </c:pt>
                <c:pt idx="257">
                  <c:v>41129.784722222204</c:v>
                </c:pt>
                <c:pt idx="258">
                  <c:v>41129.791666666468</c:v>
                </c:pt>
                <c:pt idx="259">
                  <c:v>41129.798611111</c:v>
                </c:pt>
                <c:pt idx="260">
                  <c:v>41129.805555555562</c:v>
                </c:pt>
                <c:pt idx="261">
                  <c:v>41129.812500000109</c:v>
                </c:pt>
                <c:pt idx="262">
                  <c:v>41129.819444444576</c:v>
                </c:pt>
                <c:pt idx="263">
                  <c:v>41129.826388888891</c:v>
                </c:pt>
                <c:pt idx="264">
                  <c:v>41129.833333333336</c:v>
                </c:pt>
                <c:pt idx="265">
                  <c:v>41129.840277777919</c:v>
                </c:pt>
                <c:pt idx="266">
                  <c:v>41129.847222222219</c:v>
                </c:pt>
                <c:pt idx="267">
                  <c:v>41129.854166666664</c:v>
                </c:pt>
                <c:pt idx="268">
                  <c:v>41129.861111111</c:v>
                </c:pt>
                <c:pt idx="269">
                  <c:v>41129.868055555562</c:v>
                </c:pt>
                <c:pt idx="270">
                  <c:v>41129.875</c:v>
                </c:pt>
                <c:pt idx="271">
                  <c:v>41129.881944444576</c:v>
                </c:pt>
                <c:pt idx="272">
                  <c:v>41129.888888889043</c:v>
                </c:pt>
                <c:pt idx="273">
                  <c:v>41129.895833333336</c:v>
                </c:pt>
                <c:pt idx="274">
                  <c:v>41129.902777777781</c:v>
                </c:pt>
                <c:pt idx="275">
                  <c:v>41129.909722222204</c:v>
                </c:pt>
                <c:pt idx="276">
                  <c:v>41129.916666666664</c:v>
                </c:pt>
                <c:pt idx="277">
                  <c:v>41129.923611111</c:v>
                </c:pt>
                <c:pt idx="278">
                  <c:v>41129.930555555562</c:v>
                </c:pt>
                <c:pt idx="279">
                  <c:v>41129.9375</c:v>
                </c:pt>
                <c:pt idx="280">
                  <c:v>41129.944444444576</c:v>
                </c:pt>
                <c:pt idx="281">
                  <c:v>41129.951388888891</c:v>
                </c:pt>
                <c:pt idx="282">
                  <c:v>41129.958333333343</c:v>
                </c:pt>
                <c:pt idx="283">
                  <c:v>41129.965277777781</c:v>
                </c:pt>
                <c:pt idx="284">
                  <c:v>41129.972222222219</c:v>
                </c:pt>
                <c:pt idx="285">
                  <c:v>41129.979166666584</c:v>
                </c:pt>
                <c:pt idx="286">
                  <c:v>41129.986111111109</c:v>
                </c:pt>
                <c:pt idx="287">
                  <c:v>41129.993055555555</c:v>
                </c:pt>
                <c:pt idx="288">
                  <c:v>41130</c:v>
                </c:pt>
                <c:pt idx="289">
                  <c:v>41130.006944444576</c:v>
                </c:pt>
                <c:pt idx="290">
                  <c:v>41130.013888888891</c:v>
                </c:pt>
                <c:pt idx="291">
                  <c:v>41130.020833333336</c:v>
                </c:pt>
                <c:pt idx="292">
                  <c:v>41130.027777777774</c:v>
                </c:pt>
                <c:pt idx="293">
                  <c:v>41130.034722222204</c:v>
                </c:pt>
                <c:pt idx="294">
                  <c:v>41130.041666666584</c:v>
                </c:pt>
                <c:pt idx="295">
                  <c:v>41130.048611111109</c:v>
                </c:pt>
                <c:pt idx="296">
                  <c:v>41130.055555555562</c:v>
                </c:pt>
                <c:pt idx="297">
                  <c:v>41130.0625</c:v>
                </c:pt>
                <c:pt idx="298">
                  <c:v>41130.069444444445</c:v>
                </c:pt>
                <c:pt idx="299">
                  <c:v>41130.076388888891</c:v>
                </c:pt>
                <c:pt idx="300">
                  <c:v>41130.083333333336</c:v>
                </c:pt>
                <c:pt idx="301">
                  <c:v>41130.090277777781</c:v>
                </c:pt>
                <c:pt idx="302">
                  <c:v>41130.097222222204</c:v>
                </c:pt>
                <c:pt idx="303">
                  <c:v>41130.104166666584</c:v>
                </c:pt>
                <c:pt idx="304">
                  <c:v>41130.111111111</c:v>
                </c:pt>
                <c:pt idx="305">
                  <c:v>41130.118055555562</c:v>
                </c:pt>
                <c:pt idx="306">
                  <c:v>41130.124999999993</c:v>
                </c:pt>
                <c:pt idx="307">
                  <c:v>41130.131944444445</c:v>
                </c:pt>
                <c:pt idx="308">
                  <c:v>41130.138888888891</c:v>
                </c:pt>
                <c:pt idx="309">
                  <c:v>41130.145833333336</c:v>
                </c:pt>
                <c:pt idx="310">
                  <c:v>41130.152777777781</c:v>
                </c:pt>
                <c:pt idx="311">
                  <c:v>41130.159722222204</c:v>
                </c:pt>
                <c:pt idx="312">
                  <c:v>41130.166666666584</c:v>
                </c:pt>
                <c:pt idx="313">
                  <c:v>41130.173611111</c:v>
                </c:pt>
                <c:pt idx="314">
                  <c:v>41130.180555555562</c:v>
                </c:pt>
                <c:pt idx="315">
                  <c:v>41130.1875</c:v>
                </c:pt>
                <c:pt idx="316">
                  <c:v>41130.194444444445</c:v>
                </c:pt>
                <c:pt idx="317">
                  <c:v>41130.201388888876</c:v>
                </c:pt>
                <c:pt idx="318">
                  <c:v>41130.208333333336</c:v>
                </c:pt>
                <c:pt idx="319">
                  <c:v>41130.215277777781</c:v>
                </c:pt>
                <c:pt idx="320">
                  <c:v>41130.222222222204</c:v>
                </c:pt>
                <c:pt idx="321">
                  <c:v>41130.229166666468</c:v>
                </c:pt>
                <c:pt idx="322">
                  <c:v>41130.236111111</c:v>
                </c:pt>
                <c:pt idx="323">
                  <c:v>41130.243055555555</c:v>
                </c:pt>
                <c:pt idx="324">
                  <c:v>41130.25</c:v>
                </c:pt>
                <c:pt idx="325">
                  <c:v>41130.256944444576</c:v>
                </c:pt>
                <c:pt idx="326">
                  <c:v>41130.263888888876</c:v>
                </c:pt>
                <c:pt idx="327">
                  <c:v>41130.270833333336</c:v>
                </c:pt>
                <c:pt idx="328">
                  <c:v>41130.277777777774</c:v>
                </c:pt>
                <c:pt idx="329">
                  <c:v>41130.284722222204</c:v>
                </c:pt>
                <c:pt idx="330">
                  <c:v>41130.291666666468</c:v>
                </c:pt>
                <c:pt idx="331">
                  <c:v>41130.298611111</c:v>
                </c:pt>
                <c:pt idx="332">
                  <c:v>41130.305555555562</c:v>
                </c:pt>
                <c:pt idx="333">
                  <c:v>41130.312500000109</c:v>
                </c:pt>
                <c:pt idx="334">
                  <c:v>41130.319444444576</c:v>
                </c:pt>
                <c:pt idx="335">
                  <c:v>41130.326388888891</c:v>
                </c:pt>
                <c:pt idx="336">
                  <c:v>41130.333333333336</c:v>
                </c:pt>
                <c:pt idx="337">
                  <c:v>41130.340277777919</c:v>
                </c:pt>
                <c:pt idx="338">
                  <c:v>41130.347222222219</c:v>
                </c:pt>
                <c:pt idx="339">
                  <c:v>41130.354166666664</c:v>
                </c:pt>
                <c:pt idx="340">
                  <c:v>41130.361111111</c:v>
                </c:pt>
                <c:pt idx="341">
                  <c:v>41130.368055555562</c:v>
                </c:pt>
                <c:pt idx="342">
                  <c:v>41130.375</c:v>
                </c:pt>
                <c:pt idx="343">
                  <c:v>41130.381944444576</c:v>
                </c:pt>
                <c:pt idx="344">
                  <c:v>41130.388888889043</c:v>
                </c:pt>
                <c:pt idx="345">
                  <c:v>41130.395833333336</c:v>
                </c:pt>
                <c:pt idx="346">
                  <c:v>41130.402777777781</c:v>
                </c:pt>
                <c:pt idx="347">
                  <c:v>41130.409722222204</c:v>
                </c:pt>
                <c:pt idx="348">
                  <c:v>41130.416666666664</c:v>
                </c:pt>
                <c:pt idx="349">
                  <c:v>41130.423611111</c:v>
                </c:pt>
                <c:pt idx="350">
                  <c:v>41130.430555555562</c:v>
                </c:pt>
                <c:pt idx="351">
                  <c:v>41130.4375</c:v>
                </c:pt>
                <c:pt idx="352">
                  <c:v>41130.444444444576</c:v>
                </c:pt>
                <c:pt idx="353">
                  <c:v>41130.451388888891</c:v>
                </c:pt>
                <c:pt idx="354">
                  <c:v>41130.458333333343</c:v>
                </c:pt>
                <c:pt idx="355">
                  <c:v>41130.465277777781</c:v>
                </c:pt>
                <c:pt idx="356">
                  <c:v>41130.472222222219</c:v>
                </c:pt>
                <c:pt idx="357">
                  <c:v>41130.479166666584</c:v>
                </c:pt>
                <c:pt idx="358">
                  <c:v>41130.486111111109</c:v>
                </c:pt>
                <c:pt idx="359">
                  <c:v>41130.493055555555</c:v>
                </c:pt>
                <c:pt idx="360">
                  <c:v>41130.5</c:v>
                </c:pt>
                <c:pt idx="361">
                  <c:v>41130.506944444576</c:v>
                </c:pt>
                <c:pt idx="362">
                  <c:v>41130.513888888891</c:v>
                </c:pt>
                <c:pt idx="363">
                  <c:v>41130.520833333336</c:v>
                </c:pt>
                <c:pt idx="364">
                  <c:v>41130.527777777774</c:v>
                </c:pt>
                <c:pt idx="365">
                  <c:v>41130.534722222204</c:v>
                </c:pt>
                <c:pt idx="366">
                  <c:v>41130.541666666584</c:v>
                </c:pt>
                <c:pt idx="367">
                  <c:v>41130.548611111109</c:v>
                </c:pt>
                <c:pt idx="368">
                  <c:v>41130.555555555562</c:v>
                </c:pt>
                <c:pt idx="369">
                  <c:v>41130.5625</c:v>
                </c:pt>
                <c:pt idx="370">
                  <c:v>41130.569444444445</c:v>
                </c:pt>
                <c:pt idx="371">
                  <c:v>41130.576388888891</c:v>
                </c:pt>
                <c:pt idx="372">
                  <c:v>41130.583333333336</c:v>
                </c:pt>
                <c:pt idx="373">
                  <c:v>41130.590277777781</c:v>
                </c:pt>
                <c:pt idx="374">
                  <c:v>41130.597222222204</c:v>
                </c:pt>
                <c:pt idx="375">
                  <c:v>41130.604166666584</c:v>
                </c:pt>
                <c:pt idx="376">
                  <c:v>41130.611111111</c:v>
                </c:pt>
                <c:pt idx="377">
                  <c:v>41130.618055555562</c:v>
                </c:pt>
                <c:pt idx="378">
                  <c:v>41130.624999999993</c:v>
                </c:pt>
                <c:pt idx="379">
                  <c:v>41130.631944444445</c:v>
                </c:pt>
                <c:pt idx="380">
                  <c:v>41130.638888888891</c:v>
                </c:pt>
                <c:pt idx="381">
                  <c:v>41130.645833333336</c:v>
                </c:pt>
                <c:pt idx="382">
                  <c:v>41130.652777777781</c:v>
                </c:pt>
                <c:pt idx="383">
                  <c:v>41130.659722222204</c:v>
                </c:pt>
                <c:pt idx="384">
                  <c:v>41130.666666666584</c:v>
                </c:pt>
                <c:pt idx="385">
                  <c:v>41130.673611111</c:v>
                </c:pt>
                <c:pt idx="386">
                  <c:v>41130.680555555562</c:v>
                </c:pt>
                <c:pt idx="387">
                  <c:v>41130.6875</c:v>
                </c:pt>
                <c:pt idx="388">
                  <c:v>41130.694444444445</c:v>
                </c:pt>
                <c:pt idx="389">
                  <c:v>41130.701388888876</c:v>
                </c:pt>
                <c:pt idx="390">
                  <c:v>41130.708333333336</c:v>
                </c:pt>
                <c:pt idx="391">
                  <c:v>41130.715277777781</c:v>
                </c:pt>
                <c:pt idx="392">
                  <c:v>41130.722222222204</c:v>
                </c:pt>
                <c:pt idx="393">
                  <c:v>41130.729166666468</c:v>
                </c:pt>
                <c:pt idx="394">
                  <c:v>41130.736111111</c:v>
                </c:pt>
                <c:pt idx="395">
                  <c:v>41130.743055555555</c:v>
                </c:pt>
                <c:pt idx="396">
                  <c:v>41130.75</c:v>
                </c:pt>
                <c:pt idx="397">
                  <c:v>41130.756944444576</c:v>
                </c:pt>
                <c:pt idx="398">
                  <c:v>41130.763888888876</c:v>
                </c:pt>
                <c:pt idx="399">
                  <c:v>41130.770833333336</c:v>
                </c:pt>
                <c:pt idx="400">
                  <c:v>41130.777777777774</c:v>
                </c:pt>
                <c:pt idx="401">
                  <c:v>41130.784722222204</c:v>
                </c:pt>
                <c:pt idx="402">
                  <c:v>41130.791666666468</c:v>
                </c:pt>
                <c:pt idx="403">
                  <c:v>41130.798611111</c:v>
                </c:pt>
                <c:pt idx="404">
                  <c:v>41130.805555555562</c:v>
                </c:pt>
                <c:pt idx="405">
                  <c:v>41130.812500000109</c:v>
                </c:pt>
                <c:pt idx="406">
                  <c:v>41130.819444444576</c:v>
                </c:pt>
                <c:pt idx="407">
                  <c:v>41130.826388888891</c:v>
                </c:pt>
                <c:pt idx="408">
                  <c:v>41130.833333333336</c:v>
                </c:pt>
                <c:pt idx="409">
                  <c:v>41130.840277777919</c:v>
                </c:pt>
                <c:pt idx="410">
                  <c:v>41130.847222222219</c:v>
                </c:pt>
                <c:pt idx="411">
                  <c:v>41130.854166666664</c:v>
                </c:pt>
                <c:pt idx="412">
                  <c:v>41130.861111111</c:v>
                </c:pt>
                <c:pt idx="413">
                  <c:v>41130.868055555562</c:v>
                </c:pt>
                <c:pt idx="414">
                  <c:v>41130.875</c:v>
                </c:pt>
                <c:pt idx="415">
                  <c:v>41130.881944444576</c:v>
                </c:pt>
                <c:pt idx="416">
                  <c:v>41130.888888889043</c:v>
                </c:pt>
                <c:pt idx="417">
                  <c:v>41130.895833333336</c:v>
                </c:pt>
                <c:pt idx="418">
                  <c:v>41130.902777777781</c:v>
                </c:pt>
                <c:pt idx="419">
                  <c:v>41130.909722222204</c:v>
                </c:pt>
                <c:pt idx="420">
                  <c:v>41130.916666666664</c:v>
                </c:pt>
                <c:pt idx="421">
                  <c:v>41130.923611111</c:v>
                </c:pt>
                <c:pt idx="422">
                  <c:v>41130.930555555562</c:v>
                </c:pt>
                <c:pt idx="423">
                  <c:v>41130.9375</c:v>
                </c:pt>
                <c:pt idx="424">
                  <c:v>41130.944444444576</c:v>
                </c:pt>
                <c:pt idx="425">
                  <c:v>41130.951388888891</c:v>
                </c:pt>
                <c:pt idx="426">
                  <c:v>41130.958333333343</c:v>
                </c:pt>
                <c:pt idx="427">
                  <c:v>41130.965277777781</c:v>
                </c:pt>
                <c:pt idx="428">
                  <c:v>41130.972222222219</c:v>
                </c:pt>
                <c:pt idx="429">
                  <c:v>41130.979166666584</c:v>
                </c:pt>
                <c:pt idx="430">
                  <c:v>41130.986111111109</c:v>
                </c:pt>
                <c:pt idx="431">
                  <c:v>41130.993055555555</c:v>
                </c:pt>
              </c:numCache>
            </c:numRef>
          </c:cat>
          <c:val>
            <c:numRef>
              <c:f>Sheet1!$F$434:$F$865</c:f>
              <c:numCache>
                <c:formatCode>General</c:formatCode>
                <c:ptCount val="432"/>
                <c:pt idx="0">
                  <c:v>3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0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5</c:v>
                </c:pt>
                <c:pt idx="23">
                  <c:v>3</c:v>
                </c:pt>
                <c:pt idx="24">
                  <c:v>5</c:v>
                </c:pt>
                <c:pt idx="25">
                  <c:v>5</c:v>
                </c:pt>
                <c:pt idx="26">
                  <c:v>3</c:v>
                </c:pt>
                <c:pt idx="27">
                  <c:v>4</c:v>
                </c:pt>
                <c:pt idx="28">
                  <c:v>5</c:v>
                </c:pt>
                <c:pt idx="29">
                  <c:v>6</c:v>
                </c:pt>
                <c:pt idx="30">
                  <c:v>8</c:v>
                </c:pt>
                <c:pt idx="31">
                  <c:v>13</c:v>
                </c:pt>
                <c:pt idx="32">
                  <c:v>12</c:v>
                </c:pt>
                <c:pt idx="33">
                  <c:v>12</c:v>
                </c:pt>
                <c:pt idx="34">
                  <c:v>3</c:v>
                </c:pt>
                <c:pt idx="35">
                  <c:v>3</c:v>
                </c:pt>
                <c:pt idx="36">
                  <c:v>9</c:v>
                </c:pt>
                <c:pt idx="37">
                  <c:v>3</c:v>
                </c:pt>
                <c:pt idx="38">
                  <c:v>3</c:v>
                </c:pt>
                <c:pt idx="39">
                  <c:v>8</c:v>
                </c:pt>
                <c:pt idx="40">
                  <c:v>3</c:v>
                </c:pt>
                <c:pt idx="41">
                  <c:v>13</c:v>
                </c:pt>
                <c:pt idx="42">
                  <c:v>7</c:v>
                </c:pt>
                <c:pt idx="43">
                  <c:v>6</c:v>
                </c:pt>
                <c:pt idx="44">
                  <c:v>2</c:v>
                </c:pt>
                <c:pt idx="45">
                  <c:v>3</c:v>
                </c:pt>
                <c:pt idx="46">
                  <c:v>4</c:v>
                </c:pt>
                <c:pt idx="47">
                  <c:v>2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3</c:v>
                </c:pt>
                <c:pt idx="52">
                  <c:v>4</c:v>
                </c:pt>
                <c:pt idx="53">
                  <c:v>7</c:v>
                </c:pt>
                <c:pt idx="54">
                  <c:v>5</c:v>
                </c:pt>
                <c:pt idx="55">
                  <c:v>3</c:v>
                </c:pt>
                <c:pt idx="56">
                  <c:v>4</c:v>
                </c:pt>
                <c:pt idx="57">
                  <c:v>10</c:v>
                </c:pt>
                <c:pt idx="58">
                  <c:v>9</c:v>
                </c:pt>
                <c:pt idx="59">
                  <c:v>11</c:v>
                </c:pt>
                <c:pt idx="60">
                  <c:v>10</c:v>
                </c:pt>
                <c:pt idx="61">
                  <c:v>5</c:v>
                </c:pt>
                <c:pt idx="62">
                  <c:v>1</c:v>
                </c:pt>
                <c:pt idx="63">
                  <c:v>1</c:v>
                </c:pt>
                <c:pt idx="64">
                  <c:v>0</c:v>
                </c:pt>
                <c:pt idx="65">
                  <c:v>1</c:v>
                </c:pt>
                <c:pt idx="66">
                  <c:v>0</c:v>
                </c:pt>
                <c:pt idx="67">
                  <c:v>7</c:v>
                </c:pt>
                <c:pt idx="68">
                  <c:v>13</c:v>
                </c:pt>
                <c:pt idx="69">
                  <c:v>11</c:v>
                </c:pt>
                <c:pt idx="70">
                  <c:v>10</c:v>
                </c:pt>
                <c:pt idx="71">
                  <c:v>4</c:v>
                </c:pt>
                <c:pt idx="72">
                  <c:v>1</c:v>
                </c:pt>
                <c:pt idx="73">
                  <c:v>2</c:v>
                </c:pt>
                <c:pt idx="74">
                  <c:v>1</c:v>
                </c:pt>
                <c:pt idx="75">
                  <c:v>1</c:v>
                </c:pt>
                <c:pt idx="76">
                  <c:v>0</c:v>
                </c:pt>
                <c:pt idx="77">
                  <c:v>2</c:v>
                </c:pt>
                <c:pt idx="78">
                  <c:v>1</c:v>
                </c:pt>
                <c:pt idx="79">
                  <c:v>0</c:v>
                </c:pt>
                <c:pt idx="80">
                  <c:v>1</c:v>
                </c:pt>
                <c:pt idx="81">
                  <c:v>2</c:v>
                </c:pt>
                <c:pt idx="82">
                  <c:v>0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0</c:v>
                </c:pt>
                <c:pt idx="87">
                  <c:v>2</c:v>
                </c:pt>
                <c:pt idx="88">
                  <c:v>3</c:v>
                </c:pt>
                <c:pt idx="89">
                  <c:v>4</c:v>
                </c:pt>
                <c:pt idx="90">
                  <c:v>2</c:v>
                </c:pt>
                <c:pt idx="91">
                  <c:v>2</c:v>
                </c:pt>
                <c:pt idx="92">
                  <c:v>1</c:v>
                </c:pt>
                <c:pt idx="93">
                  <c:v>0</c:v>
                </c:pt>
                <c:pt idx="94">
                  <c:v>1</c:v>
                </c:pt>
                <c:pt idx="95">
                  <c:v>2</c:v>
                </c:pt>
                <c:pt idx="96">
                  <c:v>2</c:v>
                </c:pt>
                <c:pt idx="97">
                  <c:v>2</c:v>
                </c:pt>
                <c:pt idx="98">
                  <c:v>2</c:v>
                </c:pt>
                <c:pt idx="99">
                  <c:v>2</c:v>
                </c:pt>
                <c:pt idx="100">
                  <c:v>0</c:v>
                </c:pt>
                <c:pt idx="101">
                  <c:v>2</c:v>
                </c:pt>
                <c:pt idx="102">
                  <c:v>1</c:v>
                </c:pt>
                <c:pt idx="103">
                  <c:v>0</c:v>
                </c:pt>
                <c:pt idx="104">
                  <c:v>2</c:v>
                </c:pt>
                <c:pt idx="105">
                  <c:v>3</c:v>
                </c:pt>
                <c:pt idx="106">
                  <c:v>1</c:v>
                </c:pt>
                <c:pt idx="107">
                  <c:v>1</c:v>
                </c:pt>
                <c:pt idx="108">
                  <c:v>1</c:v>
                </c:pt>
                <c:pt idx="109">
                  <c:v>1</c:v>
                </c:pt>
                <c:pt idx="110">
                  <c:v>0</c:v>
                </c:pt>
                <c:pt idx="111">
                  <c:v>1</c:v>
                </c:pt>
                <c:pt idx="112">
                  <c:v>2</c:v>
                </c:pt>
                <c:pt idx="113">
                  <c:v>1</c:v>
                </c:pt>
                <c:pt idx="114">
                  <c:v>1</c:v>
                </c:pt>
                <c:pt idx="115">
                  <c:v>1</c:v>
                </c:pt>
                <c:pt idx="116">
                  <c:v>3</c:v>
                </c:pt>
                <c:pt idx="117">
                  <c:v>5</c:v>
                </c:pt>
                <c:pt idx="118">
                  <c:v>2</c:v>
                </c:pt>
                <c:pt idx="119">
                  <c:v>12</c:v>
                </c:pt>
                <c:pt idx="120">
                  <c:v>13</c:v>
                </c:pt>
                <c:pt idx="121">
                  <c:v>4</c:v>
                </c:pt>
                <c:pt idx="122">
                  <c:v>0.61000000000000065</c:v>
                </c:pt>
                <c:pt idx="123">
                  <c:v>0.7600000000000019</c:v>
                </c:pt>
                <c:pt idx="124">
                  <c:v>1.34</c:v>
                </c:pt>
                <c:pt idx="125">
                  <c:v>0.8</c:v>
                </c:pt>
                <c:pt idx="126">
                  <c:v>1.25</c:v>
                </c:pt>
                <c:pt idx="127">
                  <c:v>0.67000000000000215</c:v>
                </c:pt>
                <c:pt idx="128">
                  <c:v>0.95000000000000062</c:v>
                </c:pt>
                <c:pt idx="129">
                  <c:v>0.88000000000000056</c:v>
                </c:pt>
                <c:pt idx="130">
                  <c:v>0.59000000000000052</c:v>
                </c:pt>
                <c:pt idx="131">
                  <c:v>0.51</c:v>
                </c:pt>
                <c:pt idx="132">
                  <c:v>0.24000000000000021</c:v>
                </c:pt>
                <c:pt idx="133">
                  <c:v>0.83000000000000063</c:v>
                </c:pt>
                <c:pt idx="134">
                  <c:v>0.38000000000000095</c:v>
                </c:pt>
                <c:pt idx="135">
                  <c:v>7.1099999999999985</c:v>
                </c:pt>
                <c:pt idx="136">
                  <c:v>6.1</c:v>
                </c:pt>
                <c:pt idx="137">
                  <c:v>0</c:v>
                </c:pt>
                <c:pt idx="138">
                  <c:v>15.49</c:v>
                </c:pt>
                <c:pt idx="139">
                  <c:v>10.92</c:v>
                </c:pt>
                <c:pt idx="140">
                  <c:v>0</c:v>
                </c:pt>
                <c:pt idx="141">
                  <c:v>4.57</c:v>
                </c:pt>
                <c:pt idx="142">
                  <c:v>10.16</c:v>
                </c:pt>
                <c:pt idx="143">
                  <c:v>0</c:v>
                </c:pt>
                <c:pt idx="144">
                  <c:v>5</c:v>
                </c:pt>
                <c:pt idx="145">
                  <c:v>5</c:v>
                </c:pt>
                <c:pt idx="146">
                  <c:v>1</c:v>
                </c:pt>
                <c:pt idx="147">
                  <c:v>0</c:v>
                </c:pt>
                <c:pt idx="148">
                  <c:v>1</c:v>
                </c:pt>
                <c:pt idx="149">
                  <c:v>1</c:v>
                </c:pt>
                <c:pt idx="150">
                  <c:v>1</c:v>
                </c:pt>
                <c:pt idx="151">
                  <c:v>2</c:v>
                </c:pt>
                <c:pt idx="152">
                  <c:v>2</c:v>
                </c:pt>
                <c:pt idx="153">
                  <c:v>1</c:v>
                </c:pt>
                <c:pt idx="154">
                  <c:v>1</c:v>
                </c:pt>
                <c:pt idx="155">
                  <c:v>1</c:v>
                </c:pt>
                <c:pt idx="156">
                  <c:v>1</c:v>
                </c:pt>
                <c:pt idx="157">
                  <c:v>0</c:v>
                </c:pt>
                <c:pt idx="158">
                  <c:v>1</c:v>
                </c:pt>
                <c:pt idx="159">
                  <c:v>1</c:v>
                </c:pt>
                <c:pt idx="160">
                  <c:v>0</c:v>
                </c:pt>
                <c:pt idx="161">
                  <c:v>1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2</c:v>
                </c:pt>
                <c:pt idx="166">
                  <c:v>1</c:v>
                </c:pt>
                <c:pt idx="167">
                  <c:v>1</c:v>
                </c:pt>
                <c:pt idx="168">
                  <c:v>1</c:v>
                </c:pt>
                <c:pt idx="169">
                  <c:v>1</c:v>
                </c:pt>
                <c:pt idx="170">
                  <c:v>1</c:v>
                </c:pt>
                <c:pt idx="171">
                  <c:v>0</c:v>
                </c:pt>
                <c:pt idx="172">
                  <c:v>0</c:v>
                </c:pt>
                <c:pt idx="173">
                  <c:v>2</c:v>
                </c:pt>
                <c:pt idx="174">
                  <c:v>3</c:v>
                </c:pt>
                <c:pt idx="175">
                  <c:v>6</c:v>
                </c:pt>
                <c:pt idx="176">
                  <c:v>3</c:v>
                </c:pt>
                <c:pt idx="177">
                  <c:v>3</c:v>
                </c:pt>
                <c:pt idx="178">
                  <c:v>0</c:v>
                </c:pt>
                <c:pt idx="179">
                  <c:v>0</c:v>
                </c:pt>
                <c:pt idx="180">
                  <c:v>1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1</c:v>
                </c:pt>
                <c:pt idx="186">
                  <c:v>0</c:v>
                </c:pt>
                <c:pt idx="187">
                  <c:v>0</c:v>
                </c:pt>
                <c:pt idx="188">
                  <c:v>2</c:v>
                </c:pt>
                <c:pt idx="189">
                  <c:v>2</c:v>
                </c:pt>
                <c:pt idx="190">
                  <c:v>1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1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1</c:v>
                </c:pt>
                <c:pt idx="214">
                  <c:v>0</c:v>
                </c:pt>
                <c:pt idx="215">
                  <c:v>0</c:v>
                </c:pt>
                <c:pt idx="216">
                  <c:v>1</c:v>
                </c:pt>
                <c:pt idx="217">
                  <c:v>0</c:v>
                </c:pt>
                <c:pt idx="218">
                  <c:v>2</c:v>
                </c:pt>
                <c:pt idx="219">
                  <c:v>1</c:v>
                </c:pt>
                <c:pt idx="220">
                  <c:v>0</c:v>
                </c:pt>
                <c:pt idx="221">
                  <c:v>1</c:v>
                </c:pt>
                <c:pt idx="222">
                  <c:v>1</c:v>
                </c:pt>
                <c:pt idx="223">
                  <c:v>1</c:v>
                </c:pt>
                <c:pt idx="224">
                  <c:v>2</c:v>
                </c:pt>
                <c:pt idx="225">
                  <c:v>2</c:v>
                </c:pt>
                <c:pt idx="226">
                  <c:v>1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5</c:v>
                </c:pt>
                <c:pt idx="249">
                  <c:v>1</c:v>
                </c:pt>
                <c:pt idx="250">
                  <c:v>0</c:v>
                </c:pt>
                <c:pt idx="251">
                  <c:v>0</c:v>
                </c:pt>
                <c:pt idx="252">
                  <c:v>1</c:v>
                </c:pt>
                <c:pt idx="253">
                  <c:v>0</c:v>
                </c:pt>
                <c:pt idx="254">
                  <c:v>1</c:v>
                </c:pt>
                <c:pt idx="255">
                  <c:v>0</c:v>
                </c:pt>
                <c:pt idx="256">
                  <c:v>1</c:v>
                </c:pt>
                <c:pt idx="257">
                  <c:v>2</c:v>
                </c:pt>
                <c:pt idx="258">
                  <c:v>4</c:v>
                </c:pt>
                <c:pt idx="259">
                  <c:v>2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1</c:v>
                </c:pt>
                <c:pt idx="267">
                  <c:v>0</c:v>
                </c:pt>
                <c:pt idx="268">
                  <c:v>1</c:v>
                </c:pt>
                <c:pt idx="269">
                  <c:v>0</c:v>
                </c:pt>
                <c:pt idx="270">
                  <c:v>0</c:v>
                </c:pt>
                <c:pt idx="271">
                  <c:v>2</c:v>
                </c:pt>
                <c:pt idx="272">
                  <c:v>10</c:v>
                </c:pt>
                <c:pt idx="273">
                  <c:v>3</c:v>
                </c:pt>
                <c:pt idx="274">
                  <c:v>2</c:v>
                </c:pt>
                <c:pt idx="275">
                  <c:v>7</c:v>
                </c:pt>
                <c:pt idx="276">
                  <c:v>9</c:v>
                </c:pt>
                <c:pt idx="277">
                  <c:v>5</c:v>
                </c:pt>
                <c:pt idx="278">
                  <c:v>10</c:v>
                </c:pt>
                <c:pt idx="279">
                  <c:v>3</c:v>
                </c:pt>
                <c:pt idx="280">
                  <c:v>4</c:v>
                </c:pt>
                <c:pt idx="281">
                  <c:v>5</c:v>
                </c:pt>
                <c:pt idx="282">
                  <c:v>2</c:v>
                </c:pt>
                <c:pt idx="283">
                  <c:v>3</c:v>
                </c:pt>
                <c:pt idx="284">
                  <c:v>16</c:v>
                </c:pt>
                <c:pt idx="285">
                  <c:v>14</c:v>
                </c:pt>
                <c:pt idx="286">
                  <c:v>14</c:v>
                </c:pt>
                <c:pt idx="287">
                  <c:v>14</c:v>
                </c:pt>
                <c:pt idx="288">
                  <c:v>12</c:v>
                </c:pt>
                <c:pt idx="289">
                  <c:v>10</c:v>
                </c:pt>
                <c:pt idx="290">
                  <c:v>9</c:v>
                </c:pt>
                <c:pt idx="291">
                  <c:v>4</c:v>
                </c:pt>
                <c:pt idx="292">
                  <c:v>3</c:v>
                </c:pt>
                <c:pt idx="293">
                  <c:v>6</c:v>
                </c:pt>
                <c:pt idx="294">
                  <c:v>2</c:v>
                </c:pt>
                <c:pt idx="295">
                  <c:v>1</c:v>
                </c:pt>
                <c:pt idx="296">
                  <c:v>3</c:v>
                </c:pt>
                <c:pt idx="297">
                  <c:v>3</c:v>
                </c:pt>
                <c:pt idx="298">
                  <c:v>0</c:v>
                </c:pt>
                <c:pt idx="299">
                  <c:v>0</c:v>
                </c:pt>
                <c:pt idx="300">
                  <c:v>1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1</c:v>
                </c:pt>
                <c:pt idx="306">
                  <c:v>1</c:v>
                </c:pt>
                <c:pt idx="307">
                  <c:v>0</c:v>
                </c:pt>
                <c:pt idx="308">
                  <c:v>1</c:v>
                </c:pt>
                <c:pt idx="309">
                  <c:v>2</c:v>
                </c:pt>
                <c:pt idx="310">
                  <c:v>1</c:v>
                </c:pt>
                <c:pt idx="311">
                  <c:v>0</c:v>
                </c:pt>
                <c:pt idx="312">
                  <c:v>0</c:v>
                </c:pt>
                <c:pt idx="313">
                  <c:v>2</c:v>
                </c:pt>
                <c:pt idx="314">
                  <c:v>1</c:v>
                </c:pt>
                <c:pt idx="315">
                  <c:v>2</c:v>
                </c:pt>
                <c:pt idx="316">
                  <c:v>6</c:v>
                </c:pt>
                <c:pt idx="317">
                  <c:v>2</c:v>
                </c:pt>
                <c:pt idx="318">
                  <c:v>1</c:v>
                </c:pt>
                <c:pt idx="319">
                  <c:v>4</c:v>
                </c:pt>
                <c:pt idx="320">
                  <c:v>10</c:v>
                </c:pt>
                <c:pt idx="321">
                  <c:v>7</c:v>
                </c:pt>
                <c:pt idx="322">
                  <c:v>4</c:v>
                </c:pt>
                <c:pt idx="323">
                  <c:v>8</c:v>
                </c:pt>
                <c:pt idx="324">
                  <c:v>1</c:v>
                </c:pt>
                <c:pt idx="325">
                  <c:v>1</c:v>
                </c:pt>
                <c:pt idx="326">
                  <c:v>0</c:v>
                </c:pt>
                <c:pt idx="327">
                  <c:v>1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2</c:v>
                </c:pt>
                <c:pt idx="333">
                  <c:v>5</c:v>
                </c:pt>
                <c:pt idx="334">
                  <c:v>0</c:v>
                </c:pt>
                <c:pt idx="335">
                  <c:v>1</c:v>
                </c:pt>
                <c:pt idx="336">
                  <c:v>4</c:v>
                </c:pt>
                <c:pt idx="337">
                  <c:v>1</c:v>
                </c:pt>
                <c:pt idx="338">
                  <c:v>0</c:v>
                </c:pt>
                <c:pt idx="339">
                  <c:v>1</c:v>
                </c:pt>
                <c:pt idx="340">
                  <c:v>0</c:v>
                </c:pt>
                <c:pt idx="341">
                  <c:v>1</c:v>
                </c:pt>
                <c:pt idx="342">
                  <c:v>6</c:v>
                </c:pt>
                <c:pt idx="343">
                  <c:v>1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1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3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3</c:v>
                </c:pt>
                <c:pt idx="407">
                  <c:v>3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1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1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</c:numCache>
            </c:numRef>
          </c:val>
        </c:ser>
        <c:axId val="228036608"/>
        <c:axId val="227985664"/>
      </c:barChart>
      <c:lineChart>
        <c:grouping val="standard"/>
        <c:ser>
          <c:idx val="1"/>
          <c:order val="0"/>
          <c:tx>
            <c:v>Observed</c:v>
          </c:tx>
          <c:marker>
            <c:symbol val="none"/>
          </c:marker>
          <c:cat>
            <c:numRef>
              <c:f>Sheet1!$A$434:$A$865</c:f>
              <c:numCache>
                <c:formatCode>m/d/yyyy\ h:mm</c:formatCode>
                <c:ptCount val="432"/>
                <c:pt idx="0">
                  <c:v>41128</c:v>
                </c:pt>
                <c:pt idx="1">
                  <c:v>41128.006944444576</c:v>
                </c:pt>
                <c:pt idx="2">
                  <c:v>41128.013888888891</c:v>
                </c:pt>
                <c:pt idx="3">
                  <c:v>41128.020833333336</c:v>
                </c:pt>
                <c:pt idx="4">
                  <c:v>41128.027777777774</c:v>
                </c:pt>
                <c:pt idx="5">
                  <c:v>41128.034722222204</c:v>
                </c:pt>
                <c:pt idx="6">
                  <c:v>41128.041666666584</c:v>
                </c:pt>
                <c:pt idx="7">
                  <c:v>41128.048611111109</c:v>
                </c:pt>
                <c:pt idx="8">
                  <c:v>41128.055555555562</c:v>
                </c:pt>
                <c:pt idx="9">
                  <c:v>41128.0625</c:v>
                </c:pt>
                <c:pt idx="10">
                  <c:v>41128.069444444445</c:v>
                </c:pt>
                <c:pt idx="11">
                  <c:v>41128.076388888891</c:v>
                </c:pt>
                <c:pt idx="12">
                  <c:v>41128.083333333336</c:v>
                </c:pt>
                <c:pt idx="13">
                  <c:v>41128.090277777781</c:v>
                </c:pt>
                <c:pt idx="14">
                  <c:v>41128.097222222204</c:v>
                </c:pt>
                <c:pt idx="15">
                  <c:v>41128.104166666584</c:v>
                </c:pt>
                <c:pt idx="16">
                  <c:v>41128.111111111</c:v>
                </c:pt>
                <c:pt idx="17">
                  <c:v>41128.118055555562</c:v>
                </c:pt>
                <c:pt idx="18">
                  <c:v>41128.124999999993</c:v>
                </c:pt>
                <c:pt idx="19">
                  <c:v>41128.131944444445</c:v>
                </c:pt>
                <c:pt idx="20">
                  <c:v>41128.138888888891</c:v>
                </c:pt>
                <c:pt idx="21">
                  <c:v>41128.145833333336</c:v>
                </c:pt>
                <c:pt idx="22">
                  <c:v>41128.152777777781</c:v>
                </c:pt>
                <c:pt idx="23">
                  <c:v>41128.159722222204</c:v>
                </c:pt>
                <c:pt idx="24">
                  <c:v>41128.166666666584</c:v>
                </c:pt>
                <c:pt idx="25">
                  <c:v>41128.173611111</c:v>
                </c:pt>
                <c:pt idx="26">
                  <c:v>41128.180555555562</c:v>
                </c:pt>
                <c:pt idx="27">
                  <c:v>41128.1875</c:v>
                </c:pt>
                <c:pt idx="28">
                  <c:v>41128.194444444445</c:v>
                </c:pt>
                <c:pt idx="29">
                  <c:v>41128.201388888876</c:v>
                </c:pt>
                <c:pt idx="30">
                  <c:v>41128.208333333336</c:v>
                </c:pt>
                <c:pt idx="31">
                  <c:v>41128.215277777781</c:v>
                </c:pt>
                <c:pt idx="32">
                  <c:v>41128.222222222204</c:v>
                </c:pt>
                <c:pt idx="33">
                  <c:v>41128.229166666468</c:v>
                </c:pt>
                <c:pt idx="34">
                  <c:v>41128.236111111</c:v>
                </c:pt>
                <c:pt idx="35">
                  <c:v>41128.243055555555</c:v>
                </c:pt>
                <c:pt idx="36">
                  <c:v>41128.25</c:v>
                </c:pt>
                <c:pt idx="37">
                  <c:v>41128.256944444576</c:v>
                </c:pt>
                <c:pt idx="38">
                  <c:v>41128.263888888876</c:v>
                </c:pt>
                <c:pt idx="39">
                  <c:v>41128.270833333336</c:v>
                </c:pt>
                <c:pt idx="40">
                  <c:v>41128.277777777774</c:v>
                </c:pt>
                <c:pt idx="41">
                  <c:v>41128.284722222204</c:v>
                </c:pt>
                <c:pt idx="42">
                  <c:v>41128.291666666468</c:v>
                </c:pt>
                <c:pt idx="43">
                  <c:v>41128.298611111</c:v>
                </c:pt>
                <c:pt idx="44">
                  <c:v>41128.305555555562</c:v>
                </c:pt>
                <c:pt idx="45">
                  <c:v>41128.312500000109</c:v>
                </c:pt>
                <c:pt idx="46">
                  <c:v>41128.319444444576</c:v>
                </c:pt>
                <c:pt idx="47">
                  <c:v>41128.326388888891</c:v>
                </c:pt>
                <c:pt idx="48">
                  <c:v>41128.333333333336</c:v>
                </c:pt>
                <c:pt idx="49">
                  <c:v>41128.340277777919</c:v>
                </c:pt>
                <c:pt idx="50">
                  <c:v>41128.347222222219</c:v>
                </c:pt>
                <c:pt idx="51">
                  <c:v>41128.354166666664</c:v>
                </c:pt>
                <c:pt idx="52">
                  <c:v>41128.361111111</c:v>
                </c:pt>
                <c:pt idx="53">
                  <c:v>41128.368055555562</c:v>
                </c:pt>
                <c:pt idx="54">
                  <c:v>41128.375</c:v>
                </c:pt>
                <c:pt idx="55">
                  <c:v>41128.381944444576</c:v>
                </c:pt>
                <c:pt idx="56">
                  <c:v>41128.388888889043</c:v>
                </c:pt>
                <c:pt idx="57">
                  <c:v>41128.395833333336</c:v>
                </c:pt>
                <c:pt idx="58">
                  <c:v>41128.402777777781</c:v>
                </c:pt>
                <c:pt idx="59">
                  <c:v>41128.409722222204</c:v>
                </c:pt>
                <c:pt idx="60">
                  <c:v>41128.416666666664</c:v>
                </c:pt>
                <c:pt idx="61">
                  <c:v>41128.423611111</c:v>
                </c:pt>
                <c:pt idx="62">
                  <c:v>41128.430555555562</c:v>
                </c:pt>
                <c:pt idx="63">
                  <c:v>41128.4375</c:v>
                </c:pt>
                <c:pt idx="64">
                  <c:v>41128.444444444576</c:v>
                </c:pt>
                <c:pt idx="65">
                  <c:v>41128.451388888891</c:v>
                </c:pt>
                <c:pt idx="66">
                  <c:v>41128.458333333343</c:v>
                </c:pt>
                <c:pt idx="67">
                  <c:v>41128.465277777781</c:v>
                </c:pt>
                <c:pt idx="68">
                  <c:v>41128.472222222219</c:v>
                </c:pt>
                <c:pt idx="69">
                  <c:v>41128.479166666584</c:v>
                </c:pt>
                <c:pt idx="70">
                  <c:v>41128.486111111109</c:v>
                </c:pt>
                <c:pt idx="71">
                  <c:v>41128.493055555555</c:v>
                </c:pt>
                <c:pt idx="72">
                  <c:v>41128.5</c:v>
                </c:pt>
                <c:pt idx="73">
                  <c:v>41128.506944444576</c:v>
                </c:pt>
                <c:pt idx="74">
                  <c:v>41128.513888888891</c:v>
                </c:pt>
                <c:pt idx="75">
                  <c:v>41128.520833333336</c:v>
                </c:pt>
                <c:pt idx="76">
                  <c:v>41128.527777777774</c:v>
                </c:pt>
                <c:pt idx="77">
                  <c:v>41128.534722222204</c:v>
                </c:pt>
                <c:pt idx="78">
                  <c:v>41128.541666666584</c:v>
                </c:pt>
                <c:pt idx="79">
                  <c:v>41128.548611111109</c:v>
                </c:pt>
                <c:pt idx="80">
                  <c:v>41128.555555555562</c:v>
                </c:pt>
                <c:pt idx="81">
                  <c:v>41128.5625</c:v>
                </c:pt>
                <c:pt idx="82">
                  <c:v>41128.569444444445</c:v>
                </c:pt>
                <c:pt idx="83">
                  <c:v>41128.576388888891</c:v>
                </c:pt>
                <c:pt idx="84">
                  <c:v>41128.583333333336</c:v>
                </c:pt>
                <c:pt idx="85">
                  <c:v>41128.590277777781</c:v>
                </c:pt>
                <c:pt idx="86">
                  <c:v>41128.597222222204</c:v>
                </c:pt>
                <c:pt idx="87">
                  <c:v>41128.604166666584</c:v>
                </c:pt>
                <c:pt idx="88">
                  <c:v>41128.611111111</c:v>
                </c:pt>
                <c:pt idx="89">
                  <c:v>41128.618055555562</c:v>
                </c:pt>
                <c:pt idx="90">
                  <c:v>41128.624999999993</c:v>
                </c:pt>
                <c:pt idx="91">
                  <c:v>41128.631944444445</c:v>
                </c:pt>
                <c:pt idx="92">
                  <c:v>41128.638888888891</c:v>
                </c:pt>
                <c:pt idx="93">
                  <c:v>41128.645833333336</c:v>
                </c:pt>
                <c:pt idx="94">
                  <c:v>41128.652777777781</c:v>
                </c:pt>
                <c:pt idx="95">
                  <c:v>41128.659722222204</c:v>
                </c:pt>
                <c:pt idx="96">
                  <c:v>41128.666666666584</c:v>
                </c:pt>
                <c:pt idx="97">
                  <c:v>41128.673611111</c:v>
                </c:pt>
                <c:pt idx="98">
                  <c:v>41128.680555555562</c:v>
                </c:pt>
                <c:pt idx="99">
                  <c:v>41128.6875</c:v>
                </c:pt>
                <c:pt idx="100">
                  <c:v>41128.694444444445</c:v>
                </c:pt>
                <c:pt idx="101">
                  <c:v>41128.701388888876</c:v>
                </c:pt>
                <c:pt idx="102">
                  <c:v>41128.708333333336</c:v>
                </c:pt>
                <c:pt idx="103">
                  <c:v>41128.715277777781</c:v>
                </c:pt>
                <c:pt idx="104">
                  <c:v>41128.722222222204</c:v>
                </c:pt>
                <c:pt idx="105">
                  <c:v>41128.729166666468</c:v>
                </c:pt>
                <c:pt idx="106">
                  <c:v>41128.736111111</c:v>
                </c:pt>
                <c:pt idx="107">
                  <c:v>41128.743055555555</c:v>
                </c:pt>
                <c:pt idx="108">
                  <c:v>41128.75</c:v>
                </c:pt>
                <c:pt idx="109">
                  <c:v>41128.756944444576</c:v>
                </c:pt>
                <c:pt idx="110">
                  <c:v>41128.763888888876</c:v>
                </c:pt>
                <c:pt idx="111">
                  <c:v>41128.770833333336</c:v>
                </c:pt>
                <c:pt idx="112">
                  <c:v>41128.777777777774</c:v>
                </c:pt>
                <c:pt idx="113">
                  <c:v>41128.784722222204</c:v>
                </c:pt>
                <c:pt idx="114">
                  <c:v>41128.791666666468</c:v>
                </c:pt>
                <c:pt idx="115">
                  <c:v>41128.798611111</c:v>
                </c:pt>
                <c:pt idx="116">
                  <c:v>41128.805555555562</c:v>
                </c:pt>
                <c:pt idx="117">
                  <c:v>41128.812500000109</c:v>
                </c:pt>
                <c:pt idx="118">
                  <c:v>41128.819444444576</c:v>
                </c:pt>
                <c:pt idx="119">
                  <c:v>41128.826388888891</c:v>
                </c:pt>
                <c:pt idx="120">
                  <c:v>41128.833333333336</c:v>
                </c:pt>
                <c:pt idx="121">
                  <c:v>41128.840277777919</c:v>
                </c:pt>
                <c:pt idx="122">
                  <c:v>41128.847222222219</c:v>
                </c:pt>
                <c:pt idx="123">
                  <c:v>41128.854166666664</c:v>
                </c:pt>
                <c:pt idx="124">
                  <c:v>41128.861111111</c:v>
                </c:pt>
                <c:pt idx="125">
                  <c:v>41128.868055555562</c:v>
                </c:pt>
                <c:pt idx="126">
                  <c:v>41128.875</c:v>
                </c:pt>
                <c:pt idx="127">
                  <c:v>41128.881944444576</c:v>
                </c:pt>
                <c:pt idx="128">
                  <c:v>41128.888888889043</c:v>
                </c:pt>
                <c:pt idx="129">
                  <c:v>41128.895833333336</c:v>
                </c:pt>
                <c:pt idx="130">
                  <c:v>41128.902777777781</c:v>
                </c:pt>
                <c:pt idx="131">
                  <c:v>41128.909722222204</c:v>
                </c:pt>
                <c:pt idx="132">
                  <c:v>41128.916666666664</c:v>
                </c:pt>
                <c:pt idx="133">
                  <c:v>41128.923611111</c:v>
                </c:pt>
                <c:pt idx="134">
                  <c:v>41128.930555555562</c:v>
                </c:pt>
                <c:pt idx="135">
                  <c:v>41128.9375</c:v>
                </c:pt>
                <c:pt idx="136">
                  <c:v>41128.944444444576</c:v>
                </c:pt>
                <c:pt idx="137">
                  <c:v>41128.951388888891</c:v>
                </c:pt>
                <c:pt idx="138">
                  <c:v>41128.958333333343</c:v>
                </c:pt>
                <c:pt idx="139">
                  <c:v>41128.965277777781</c:v>
                </c:pt>
                <c:pt idx="140">
                  <c:v>41128.972222222219</c:v>
                </c:pt>
                <c:pt idx="141">
                  <c:v>41128.979166666584</c:v>
                </c:pt>
                <c:pt idx="142">
                  <c:v>41128.986111111109</c:v>
                </c:pt>
                <c:pt idx="143">
                  <c:v>41128.993055555555</c:v>
                </c:pt>
                <c:pt idx="144">
                  <c:v>41129</c:v>
                </c:pt>
                <c:pt idx="145">
                  <c:v>41129.006944444576</c:v>
                </c:pt>
                <c:pt idx="146">
                  <c:v>41129.013888888891</c:v>
                </c:pt>
                <c:pt idx="147">
                  <c:v>41129.020833333336</c:v>
                </c:pt>
                <c:pt idx="148">
                  <c:v>41129.027777777774</c:v>
                </c:pt>
                <c:pt idx="149">
                  <c:v>41129.034722222204</c:v>
                </c:pt>
                <c:pt idx="150">
                  <c:v>41129.041666666584</c:v>
                </c:pt>
                <c:pt idx="151">
                  <c:v>41129.048611111109</c:v>
                </c:pt>
                <c:pt idx="152">
                  <c:v>41129.055555555562</c:v>
                </c:pt>
                <c:pt idx="153">
                  <c:v>41129.0625</c:v>
                </c:pt>
                <c:pt idx="154">
                  <c:v>41129.069444444445</c:v>
                </c:pt>
                <c:pt idx="155">
                  <c:v>41129.076388888891</c:v>
                </c:pt>
                <c:pt idx="156">
                  <c:v>41129.083333333336</c:v>
                </c:pt>
                <c:pt idx="157">
                  <c:v>41129.090277777781</c:v>
                </c:pt>
                <c:pt idx="158">
                  <c:v>41129.097222222204</c:v>
                </c:pt>
                <c:pt idx="159">
                  <c:v>41129.104166666584</c:v>
                </c:pt>
                <c:pt idx="160">
                  <c:v>41129.111111111</c:v>
                </c:pt>
                <c:pt idx="161">
                  <c:v>41129.118055555562</c:v>
                </c:pt>
                <c:pt idx="162">
                  <c:v>41129.124999999993</c:v>
                </c:pt>
                <c:pt idx="163">
                  <c:v>41129.131944444445</c:v>
                </c:pt>
                <c:pt idx="164">
                  <c:v>41129.138888888891</c:v>
                </c:pt>
                <c:pt idx="165">
                  <c:v>41129.145833333336</c:v>
                </c:pt>
                <c:pt idx="166">
                  <c:v>41129.152777777781</c:v>
                </c:pt>
                <c:pt idx="167">
                  <c:v>41129.159722222204</c:v>
                </c:pt>
                <c:pt idx="168">
                  <c:v>41129.166666666584</c:v>
                </c:pt>
                <c:pt idx="169">
                  <c:v>41129.173611111</c:v>
                </c:pt>
                <c:pt idx="170">
                  <c:v>41129.180555555562</c:v>
                </c:pt>
                <c:pt idx="171">
                  <c:v>41129.1875</c:v>
                </c:pt>
                <c:pt idx="172">
                  <c:v>41129.194444444445</c:v>
                </c:pt>
                <c:pt idx="173">
                  <c:v>41129.201388888876</c:v>
                </c:pt>
                <c:pt idx="174">
                  <c:v>41129.208333333336</c:v>
                </c:pt>
                <c:pt idx="175">
                  <c:v>41129.215277777781</c:v>
                </c:pt>
                <c:pt idx="176">
                  <c:v>41129.222222222204</c:v>
                </c:pt>
                <c:pt idx="177">
                  <c:v>41129.229166666468</c:v>
                </c:pt>
                <c:pt idx="178">
                  <c:v>41129.236111111</c:v>
                </c:pt>
                <c:pt idx="179">
                  <c:v>41129.243055555555</c:v>
                </c:pt>
                <c:pt idx="180">
                  <c:v>41129.25</c:v>
                </c:pt>
                <c:pt idx="181">
                  <c:v>41129.256944444576</c:v>
                </c:pt>
                <c:pt idx="182">
                  <c:v>41129.263888888876</c:v>
                </c:pt>
                <c:pt idx="183">
                  <c:v>41129.270833333336</c:v>
                </c:pt>
                <c:pt idx="184">
                  <c:v>41129.277777777774</c:v>
                </c:pt>
                <c:pt idx="185">
                  <c:v>41129.284722222204</c:v>
                </c:pt>
                <c:pt idx="186">
                  <c:v>41129.291666666468</c:v>
                </c:pt>
                <c:pt idx="187">
                  <c:v>41129.298611111</c:v>
                </c:pt>
                <c:pt idx="188">
                  <c:v>41129.305555555562</c:v>
                </c:pt>
                <c:pt idx="189">
                  <c:v>41129.312500000109</c:v>
                </c:pt>
                <c:pt idx="190">
                  <c:v>41129.319444444576</c:v>
                </c:pt>
                <c:pt idx="191">
                  <c:v>41129.326388888891</c:v>
                </c:pt>
                <c:pt idx="192">
                  <c:v>41129.333333333336</c:v>
                </c:pt>
                <c:pt idx="193">
                  <c:v>41129.340277777919</c:v>
                </c:pt>
                <c:pt idx="194">
                  <c:v>41129.347222222219</c:v>
                </c:pt>
                <c:pt idx="195">
                  <c:v>41129.354166666664</c:v>
                </c:pt>
                <c:pt idx="196">
                  <c:v>41129.361111111</c:v>
                </c:pt>
                <c:pt idx="197">
                  <c:v>41129.368055555562</c:v>
                </c:pt>
                <c:pt idx="198">
                  <c:v>41129.375</c:v>
                </c:pt>
                <c:pt idx="199">
                  <c:v>41129.381944444576</c:v>
                </c:pt>
                <c:pt idx="200">
                  <c:v>41129.388888889043</c:v>
                </c:pt>
                <c:pt idx="201">
                  <c:v>41129.395833333336</c:v>
                </c:pt>
                <c:pt idx="202">
                  <c:v>41129.402777777781</c:v>
                </c:pt>
                <c:pt idx="203">
                  <c:v>41129.409722222204</c:v>
                </c:pt>
                <c:pt idx="204">
                  <c:v>41129.416666666664</c:v>
                </c:pt>
                <c:pt idx="205">
                  <c:v>41129.423611111</c:v>
                </c:pt>
                <c:pt idx="206">
                  <c:v>41129.430555555562</c:v>
                </c:pt>
                <c:pt idx="207">
                  <c:v>41129.4375</c:v>
                </c:pt>
                <c:pt idx="208">
                  <c:v>41129.444444444576</c:v>
                </c:pt>
                <c:pt idx="209">
                  <c:v>41129.451388888891</c:v>
                </c:pt>
                <c:pt idx="210">
                  <c:v>41129.458333333343</c:v>
                </c:pt>
                <c:pt idx="211">
                  <c:v>41129.465277777781</c:v>
                </c:pt>
                <c:pt idx="212">
                  <c:v>41129.472222222219</c:v>
                </c:pt>
                <c:pt idx="213">
                  <c:v>41129.479166666584</c:v>
                </c:pt>
                <c:pt idx="214">
                  <c:v>41129.486111111109</c:v>
                </c:pt>
                <c:pt idx="215">
                  <c:v>41129.493055555555</c:v>
                </c:pt>
                <c:pt idx="216">
                  <c:v>41129.5</c:v>
                </c:pt>
                <c:pt idx="217">
                  <c:v>41129.506944444576</c:v>
                </c:pt>
                <c:pt idx="218">
                  <c:v>41129.513888888891</c:v>
                </c:pt>
                <c:pt idx="219">
                  <c:v>41129.520833333336</c:v>
                </c:pt>
                <c:pt idx="220">
                  <c:v>41129.527777777774</c:v>
                </c:pt>
                <c:pt idx="221">
                  <c:v>41129.534722222204</c:v>
                </c:pt>
                <c:pt idx="222">
                  <c:v>41129.541666666584</c:v>
                </c:pt>
                <c:pt idx="223">
                  <c:v>41129.548611111109</c:v>
                </c:pt>
                <c:pt idx="224">
                  <c:v>41129.555555555562</c:v>
                </c:pt>
                <c:pt idx="225">
                  <c:v>41129.5625</c:v>
                </c:pt>
                <c:pt idx="226">
                  <c:v>41129.569444444445</c:v>
                </c:pt>
                <c:pt idx="227">
                  <c:v>41129.576388888891</c:v>
                </c:pt>
                <c:pt idx="228">
                  <c:v>41129.583333333336</c:v>
                </c:pt>
                <c:pt idx="229">
                  <c:v>41129.590277777781</c:v>
                </c:pt>
                <c:pt idx="230">
                  <c:v>41129.597222222204</c:v>
                </c:pt>
                <c:pt idx="231">
                  <c:v>41129.604166666584</c:v>
                </c:pt>
                <c:pt idx="232">
                  <c:v>41129.611111111</c:v>
                </c:pt>
                <c:pt idx="233">
                  <c:v>41129.618055555562</c:v>
                </c:pt>
                <c:pt idx="234">
                  <c:v>41129.624999999993</c:v>
                </c:pt>
                <c:pt idx="235">
                  <c:v>41129.631944444445</c:v>
                </c:pt>
                <c:pt idx="236">
                  <c:v>41129.638888888891</c:v>
                </c:pt>
                <c:pt idx="237">
                  <c:v>41129.645833333336</c:v>
                </c:pt>
                <c:pt idx="238">
                  <c:v>41129.652777777781</c:v>
                </c:pt>
                <c:pt idx="239">
                  <c:v>41129.659722222204</c:v>
                </c:pt>
                <c:pt idx="240">
                  <c:v>41129.666666666584</c:v>
                </c:pt>
                <c:pt idx="241">
                  <c:v>41129.673611111</c:v>
                </c:pt>
                <c:pt idx="242">
                  <c:v>41129.680555555562</c:v>
                </c:pt>
                <c:pt idx="243">
                  <c:v>41129.6875</c:v>
                </c:pt>
                <c:pt idx="244">
                  <c:v>41129.694444444445</c:v>
                </c:pt>
                <c:pt idx="245">
                  <c:v>41129.701388888876</c:v>
                </c:pt>
                <c:pt idx="246">
                  <c:v>41129.708333333336</c:v>
                </c:pt>
                <c:pt idx="247">
                  <c:v>41129.715277777781</c:v>
                </c:pt>
                <c:pt idx="248">
                  <c:v>41129.722222222204</c:v>
                </c:pt>
                <c:pt idx="249">
                  <c:v>41129.729166666468</c:v>
                </c:pt>
                <c:pt idx="250">
                  <c:v>41129.736111111</c:v>
                </c:pt>
                <c:pt idx="251">
                  <c:v>41129.743055555555</c:v>
                </c:pt>
                <c:pt idx="252">
                  <c:v>41129.75</c:v>
                </c:pt>
                <c:pt idx="253">
                  <c:v>41129.756944444576</c:v>
                </c:pt>
                <c:pt idx="254">
                  <c:v>41129.763888888876</c:v>
                </c:pt>
                <c:pt idx="255">
                  <c:v>41129.770833333336</c:v>
                </c:pt>
                <c:pt idx="256">
                  <c:v>41129.777777777774</c:v>
                </c:pt>
                <c:pt idx="257">
                  <c:v>41129.784722222204</c:v>
                </c:pt>
                <c:pt idx="258">
                  <c:v>41129.791666666468</c:v>
                </c:pt>
                <c:pt idx="259">
                  <c:v>41129.798611111</c:v>
                </c:pt>
                <c:pt idx="260">
                  <c:v>41129.805555555562</c:v>
                </c:pt>
                <c:pt idx="261">
                  <c:v>41129.812500000109</c:v>
                </c:pt>
                <c:pt idx="262">
                  <c:v>41129.819444444576</c:v>
                </c:pt>
                <c:pt idx="263">
                  <c:v>41129.826388888891</c:v>
                </c:pt>
                <c:pt idx="264">
                  <c:v>41129.833333333336</c:v>
                </c:pt>
                <c:pt idx="265">
                  <c:v>41129.840277777919</c:v>
                </c:pt>
                <c:pt idx="266">
                  <c:v>41129.847222222219</c:v>
                </c:pt>
                <c:pt idx="267">
                  <c:v>41129.854166666664</c:v>
                </c:pt>
                <c:pt idx="268">
                  <c:v>41129.861111111</c:v>
                </c:pt>
                <c:pt idx="269">
                  <c:v>41129.868055555562</c:v>
                </c:pt>
                <c:pt idx="270">
                  <c:v>41129.875</c:v>
                </c:pt>
                <c:pt idx="271">
                  <c:v>41129.881944444576</c:v>
                </c:pt>
                <c:pt idx="272">
                  <c:v>41129.888888889043</c:v>
                </c:pt>
                <c:pt idx="273">
                  <c:v>41129.895833333336</c:v>
                </c:pt>
                <c:pt idx="274">
                  <c:v>41129.902777777781</c:v>
                </c:pt>
                <c:pt idx="275">
                  <c:v>41129.909722222204</c:v>
                </c:pt>
                <c:pt idx="276">
                  <c:v>41129.916666666664</c:v>
                </c:pt>
                <c:pt idx="277">
                  <c:v>41129.923611111</c:v>
                </c:pt>
                <c:pt idx="278">
                  <c:v>41129.930555555562</c:v>
                </c:pt>
                <c:pt idx="279">
                  <c:v>41129.9375</c:v>
                </c:pt>
                <c:pt idx="280">
                  <c:v>41129.944444444576</c:v>
                </c:pt>
                <c:pt idx="281">
                  <c:v>41129.951388888891</c:v>
                </c:pt>
                <c:pt idx="282">
                  <c:v>41129.958333333343</c:v>
                </c:pt>
                <c:pt idx="283">
                  <c:v>41129.965277777781</c:v>
                </c:pt>
                <c:pt idx="284">
                  <c:v>41129.972222222219</c:v>
                </c:pt>
                <c:pt idx="285">
                  <c:v>41129.979166666584</c:v>
                </c:pt>
                <c:pt idx="286">
                  <c:v>41129.986111111109</c:v>
                </c:pt>
                <c:pt idx="287">
                  <c:v>41129.993055555555</c:v>
                </c:pt>
                <c:pt idx="288">
                  <c:v>41130</c:v>
                </c:pt>
                <c:pt idx="289">
                  <c:v>41130.006944444576</c:v>
                </c:pt>
                <c:pt idx="290">
                  <c:v>41130.013888888891</c:v>
                </c:pt>
                <c:pt idx="291">
                  <c:v>41130.020833333336</c:v>
                </c:pt>
                <c:pt idx="292">
                  <c:v>41130.027777777774</c:v>
                </c:pt>
                <c:pt idx="293">
                  <c:v>41130.034722222204</c:v>
                </c:pt>
                <c:pt idx="294">
                  <c:v>41130.041666666584</c:v>
                </c:pt>
                <c:pt idx="295">
                  <c:v>41130.048611111109</c:v>
                </c:pt>
                <c:pt idx="296">
                  <c:v>41130.055555555562</c:v>
                </c:pt>
                <c:pt idx="297">
                  <c:v>41130.0625</c:v>
                </c:pt>
                <c:pt idx="298">
                  <c:v>41130.069444444445</c:v>
                </c:pt>
                <c:pt idx="299">
                  <c:v>41130.076388888891</c:v>
                </c:pt>
                <c:pt idx="300">
                  <c:v>41130.083333333336</c:v>
                </c:pt>
                <c:pt idx="301">
                  <c:v>41130.090277777781</c:v>
                </c:pt>
                <c:pt idx="302">
                  <c:v>41130.097222222204</c:v>
                </c:pt>
                <c:pt idx="303">
                  <c:v>41130.104166666584</c:v>
                </c:pt>
                <c:pt idx="304">
                  <c:v>41130.111111111</c:v>
                </c:pt>
                <c:pt idx="305">
                  <c:v>41130.118055555562</c:v>
                </c:pt>
                <c:pt idx="306">
                  <c:v>41130.124999999993</c:v>
                </c:pt>
                <c:pt idx="307">
                  <c:v>41130.131944444445</c:v>
                </c:pt>
                <c:pt idx="308">
                  <c:v>41130.138888888891</c:v>
                </c:pt>
                <c:pt idx="309">
                  <c:v>41130.145833333336</c:v>
                </c:pt>
                <c:pt idx="310">
                  <c:v>41130.152777777781</c:v>
                </c:pt>
                <c:pt idx="311">
                  <c:v>41130.159722222204</c:v>
                </c:pt>
                <c:pt idx="312">
                  <c:v>41130.166666666584</c:v>
                </c:pt>
                <c:pt idx="313">
                  <c:v>41130.173611111</c:v>
                </c:pt>
                <c:pt idx="314">
                  <c:v>41130.180555555562</c:v>
                </c:pt>
                <c:pt idx="315">
                  <c:v>41130.1875</c:v>
                </c:pt>
                <c:pt idx="316">
                  <c:v>41130.194444444445</c:v>
                </c:pt>
                <c:pt idx="317">
                  <c:v>41130.201388888876</c:v>
                </c:pt>
                <c:pt idx="318">
                  <c:v>41130.208333333336</c:v>
                </c:pt>
                <c:pt idx="319">
                  <c:v>41130.215277777781</c:v>
                </c:pt>
                <c:pt idx="320">
                  <c:v>41130.222222222204</c:v>
                </c:pt>
                <c:pt idx="321">
                  <c:v>41130.229166666468</c:v>
                </c:pt>
                <c:pt idx="322">
                  <c:v>41130.236111111</c:v>
                </c:pt>
                <c:pt idx="323">
                  <c:v>41130.243055555555</c:v>
                </c:pt>
                <c:pt idx="324">
                  <c:v>41130.25</c:v>
                </c:pt>
                <c:pt idx="325">
                  <c:v>41130.256944444576</c:v>
                </c:pt>
                <c:pt idx="326">
                  <c:v>41130.263888888876</c:v>
                </c:pt>
                <c:pt idx="327">
                  <c:v>41130.270833333336</c:v>
                </c:pt>
                <c:pt idx="328">
                  <c:v>41130.277777777774</c:v>
                </c:pt>
                <c:pt idx="329">
                  <c:v>41130.284722222204</c:v>
                </c:pt>
                <c:pt idx="330">
                  <c:v>41130.291666666468</c:v>
                </c:pt>
                <c:pt idx="331">
                  <c:v>41130.298611111</c:v>
                </c:pt>
                <c:pt idx="332">
                  <c:v>41130.305555555562</c:v>
                </c:pt>
                <c:pt idx="333">
                  <c:v>41130.312500000109</c:v>
                </c:pt>
                <c:pt idx="334">
                  <c:v>41130.319444444576</c:v>
                </c:pt>
                <c:pt idx="335">
                  <c:v>41130.326388888891</c:v>
                </c:pt>
                <c:pt idx="336">
                  <c:v>41130.333333333336</c:v>
                </c:pt>
                <c:pt idx="337">
                  <c:v>41130.340277777919</c:v>
                </c:pt>
                <c:pt idx="338">
                  <c:v>41130.347222222219</c:v>
                </c:pt>
                <c:pt idx="339">
                  <c:v>41130.354166666664</c:v>
                </c:pt>
                <c:pt idx="340">
                  <c:v>41130.361111111</c:v>
                </c:pt>
                <c:pt idx="341">
                  <c:v>41130.368055555562</c:v>
                </c:pt>
                <c:pt idx="342">
                  <c:v>41130.375</c:v>
                </c:pt>
                <c:pt idx="343">
                  <c:v>41130.381944444576</c:v>
                </c:pt>
                <c:pt idx="344">
                  <c:v>41130.388888889043</c:v>
                </c:pt>
                <c:pt idx="345">
                  <c:v>41130.395833333336</c:v>
                </c:pt>
                <c:pt idx="346">
                  <c:v>41130.402777777781</c:v>
                </c:pt>
                <c:pt idx="347">
                  <c:v>41130.409722222204</c:v>
                </c:pt>
                <c:pt idx="348">
                  <c:v>41130.416666666664</c:v>
                </c:pt>
                <c:pt idx="349">
                  <c:v>41130.423611111</c:v>
                </c:pt>
                <c:pt idx="350">
                  <c:v>41130.430555555562</c:v>
                </c:pt>
                <c:pt idx="351">
                  <c:v>41130.4375</c:v>
                </c:pt>
                <c:pt idx="352">
                  <c:v>41130.444444444576</c:v>
                </c:pt>
                <c:pt idx="353">
                  <c:v>41130.451388888891</c:v>
                </c:pt>
                <c:pt idx="354">
                  <c:v>41130.458333333343</c:v>
                </c:pt>
                <c:pt idx="355">
                  <c:v>41130.465277777781</c:v>
                </c:pt>
                <c:pt idx="356">
                  <c:v>41130.472222222219</c:v>
                </c:pt>
                <c:pt idx="357">
                  <c:v>41130.479166666584</c:v>
                </c:pt>
                <c:pt idx="358">
                  <c:v>41130.486111111109</c:v>
                </c:pt>
                <c:pt idx="359">
                  <c:v>41130.493055555555</c:v>
                </c:pt>
                <c:pt idx="360">
                  <c:v>41130.5</c:v>
                </c:pt>
                <c:pt idx="361">
                  <c:v>41130.506944444576</c:v>
                </c:pt>
                <c:pt idx="362">
                  <c:v>41130.513888888891</c:v>
                </c:pt>
                <c:pt idx="363">
                  <c:v>41130.520833333336</c:v>
                </c:pt>
                <c:pt idx="364">
                  <c:v>41130.527777777774</c:v>
                </c:pt>
                <c:pt idx="365">
                  <c:v>41130.534722222204</c:v>
                </c:pt>
                <c:pt idx="366">
                  <c:v>41130.541666666584</c:v>
                </c:pt>
                <c:pt idx="367">
                  <c:v>41130.548611111109</c:v>
                </c:pt>
                <c:pt idx="368">
                  <c:v>41130.555555555562</c:v>
                </c:pt>
                <c:pt idx="369">
                  <c:v>41130.5625</c:v>
                </c:pt>
                <c:pt idx="370">
                  <c:v>41130.569444444445</c:v>
                </c:pt>
                <c:pt idx="371">
                  <c:v>41130.576388888891</c:v>
                </c:pt>
                <c:pt idx="372">
                  <c:v>41130.583333333336</c:v>
                </c:pt>
                <c:pt idx="373">
                  <c:v>41130.590277777781</c:v>
                </c:pt>
                <c:pt idx="374">
                  <c:v>41130.597222222204</c:v>
                </c:pt>
                <c:pt idx="375">
                  <c:v>41130.604166666584</c:v>
                </c:pt>
                <c:pt idx="376">
                  <c:v>41130.611111111</c:v>
                </c:pt>
                <c:pt idx="377">
                  <c:v>41130.618055555562</c:v>
                </c:pt>
                <c:pt idx="378">
                  <c:v>41130.624999999993</c:v>
                </c:pt>
                <c:pt idx="379">
                  <c:v>41130.631944444445</c:v>
                </c:pt>
                <c:pt idx="380">
                  <c:v>41130.638888888891</c:v>
                </c:pt>
                <c:pt idx="381">
                  <c:v>41130.645833333336</c:v>
                </c:pt>
                <c:pt idx="382">
                  <c:v>41130.652777777781</c:v>
                </c:pt>
                <c:pt idx="383">
                  <c:v>41130.659722222204</c:v>
                </c:pt>
                <c:pt idx="384">
                  <c:v>41130.666666666584</c:v>
                </c:pt>
                <c:pt idx="385">
                  <c:v>41130.673611111</c:v>
                </c:pt>
                <c:pt idx="386">
                  <c:v>41130.680555555562</c:v>
                </c:pt>
                <c:pt idx="387">
                  <c:v>41130.6875</c:v>
                </c:pt>
                <c:pt idx="388">
                  <c:v>41130.694444444445</c:v>
                </c:pt>
                <c:pt idx="389">
                  <c:v>41130.701388888876</c:v>
                </c:pt>
                <c:pt idx="390">
                  <c:v>41130.708333333336</c:v>
                </c:pt>
                <c:pt idx="391">
                  <c:v>41130.715277777781</c:v>
                </c:pt>
                <c:pt idx="392">
                  <c:v>41130.722222222204</c:v>
                </c:pt>
                <c:pt idx="393">
                  <c:v>41130.729166666468</c:v>
                </c:pt>
                <c:pt idx="394">
                  <c:v>41130.736111111</c:v>
                </c:pt>
                <c:pt idx="395">
                  <c:v>41130.743055555555</c:v>
                </c:pt>
                <c:pt idx="396">
                  <c:v>41130.75</c:v>
                </c:pt>
                <c:pt idx="397">
                  <c:v>41130.756944444576</c:v>
                </c:pt>
                <c:pt idx="398">
                  <c:v>41130.763888888876</c:v>
                </c:pt>
                <c:pt idx="399">
                  <c:v>41130.770833333336</c:v>
                </c:pt>
                <c:pt idx="400">
                  <c:v>41130.777777777774</c:v>
                </c:pt>
                <c:pt idx="401">
                  <c:v>41130.784722222204</c:v>
                </c:pt>
                <c:pt idx="402">
                  <c:v>41130.791666666468</c:v>
                </c:pt>
                <c:pt idx="403">
                  <c:v>41130.798611111</c:v>
                </c:pt>
                <c:pt idx="404">
                  <c:v>41130.805555555562</c:v>
                </c:pt>
                <c:pt idx="405">
                  <c:v>41130.812500000109</c:v>
                </c:pt>
                <c:pt idx="406">
                  <c:v>41130.819444444576</c:v>
                </c:pt>
                <c:pt idx="407">
                  <c:v>41130.826388888891</c:v>
                </c:pt>
                <c:pt idx="408">
                  <c:v>41130.833333333336</c:v>
                </c:pt>
                <c:pt idx="409">
                  <c:v>41130.840277777919</c:v>
                </c:pt>
                <c:pt idx="410">
                  <c:v>41130.847222222219</c:v>
                </c:pt>
                <c:pt idx="411">
                  <c:v>41130.854166666664</c:v>
                </c:pt>
                <c:pt idx="412">
                  <c:v>41130.861111111</c:v>
                </c:pt>
                <c:pt idx="413">
                  <c:v>41130.868055555562</c:v>
                </c:pt>
                <c:pt idx="414">
                  <c:v>41130.875</c:v>
                </c:pt>
                <c:pt idx="415">
                  <c:v>41130.881944444576</c:v>
                </c:pt>
                <c:pt idx="416">
                  <c:v>41130.888888889043</c:v>
                </c:pt>
                <c:pt idx="417">
                  <c:v>41130.895833333336</c:v>
                </c:pt>
                <c:pt idx="418">
                  <c:v>41130.902777777781</c:v>
                </c:pt>
                <c:pt idx="419">
                  <c:v>41130.909722222204</c:v>
                </c:pt>
                <c:pt idx="420">
                  <c:v>41130.916666666664</c:v>
                </c:pt>
                <c:pt idx="421">
                  <c:v>41130.923611111</c:v>
                </c:pt>
                <c:pt idx="422">
                  <c:v>41130.930555555562</c:v>
                </c:pt>
                <c:pt idx="423">
                  <c:v>41130.9375</c:v>
                </c:pt>
                <c:pt idx="424">
                  <c:v>41130.944444444576</c:v>
                </c:pt>
                <c:pt idx="425">
                  <c:v>41130.951388888891</c:v>
                </c:pt>
                <c:pt idx="426">
                  <c:v>41130.958333333343</c:v>
                </c:pt>
                <c:pt idx="427">
                  <c:v>41130.965277777781</c:v>
                </c:pt>
                <c:pt idx="428">
                  <c:v>41130.972222222219</c:v>
                </c:pt>
                <c:pt idx="429">
                  <c:v>41130.979166666584</c:v>
                </c:pt>
                <c:pt idx="430">
                  <c:v>41130.986111111109</c:v>
                </c:pt>
                <c:pt idx="431">
                  <c:v>41130.993055555555</c:v>
                </c:pt>
              </c:numCache>
            </c:numRef>
          </c:cat>
          <c:val>
            <c:numRef>
              <c:f>Sheet1!$C$2:$C$865</c:f>
              <c:numCache>
                <c:formatCode>General</c:formatCode>
                <c:ptCount val="432"/>
                <c:pt idx="0">
                  <c:v>25.37</c:v>
                </c:pt>
                <c:pt idx="1">
                  <c:v>25.4</c:v>
                </c:pt>
                <c:pt idx="2">
                  <c:v>25.43</c:v>
                </c:pt>
                <c:pt idx="3">
                  <c:v>25.5</c:v>
                </c:pt>
                <c:pt idx="4">
                  <c:v>25.5</c:v>
                </c:pt>
                <c:pt idx="5">
                  <c:v>25.5</c:v>
                </c:pt>
                <c:pt idx="6">
                  <c:v>25.459999999999987</c:v>
                </c:pt>
                <c:pt idx="7">
                  <c:v>25.6</c:v>
                </c:pt>
                <c:pt idx="8">
                  <c:v>25.650000000000031</c:v>
                </c:pt>
                <c:pt idx="9">
                  <c:v>25.630000000000031</c:v>
                </c:pt>
                <c:pt idx="10">
                  <c:v>25.59</c:v>
                </c:pt>
                <c:pt idx="11">
                  <c:v>25.54</c:v>
                </c:pt>
                <c:pt idx="12">
                  <c:v>25.630000000000031</c:v>
                </c:pt>
                <c:pt idx="13">
                  <c:v>25.68</c:v>
                </c:pt>
                <c:pt idx="14">
                  <c:v>25.74</c:v>
                </c:pt>
                <c:pt idx="15">
                  <c:v>25.75</c:v>
                </c:pt>
                <c:pt idx="16">
                  <c:v>25.759999999999987</c:v>
                </c:pt>
                <c:pt idx="17">
                  <c:v>25.73</c:v>
                </c:pt>
                <c:pt idx="18">
                  <c:v>25.75</c:v>
                </c:pt>
                <c:pt idx="19">
                  <c:v>25.759999999999987</c:v>
                </c:pt>
                <c:pt idx="20">
                  <c:v>25.77</c:v>
                </c:pt>
                <c:pt idx="21">
                  <c:v>25.72</c:v>
                </c:pt>
                <c:pt idx="22">
                  <c:v>25.7</c:v>
                </c:pt>
                <c:pt idx="23">
                  <c:v>25.68</c:v>
                </c:pt>
                <c:pt idx="24">
                  <c:v>25.72</c:v>
                </c:pt>
                <c:pt idx="25">
                  <c:v>25.71</c:v>
                </c:pt>
                <c:pt idx="26">
                  <c:v>25.79</c:v>
                </c:pt>
                <c:pt idx="27">
                  <c:v>25.779999999999987</c:v>
                </c:pt>
                <c:pt idx="28">
                  <c:v>25.8</c:v>
                </c:pt>
                <c:pt idx="29">
                  <c:v>25.830000000000005</c:v>
                </c:pt>
                <c:pt idx="30">
                  <c:v>25.84</c:v>
                </c:pt>
                <c:pt idx="31">
                  <c:v>25.87</c:v>
                </c:pt>
                <c:pt idx="32">
                  <c:v>25.89</c:v>
                </c:pt>
                <c:pt idx="33">
                  <c:v>25.97</c:v>
                </c:pt>
                <c:pt idx="34">
                  <c:v>26.04</c:v>
                </c:pt>
                <c:pt idx="35">
                  <c:v>26.09</c:v>
                </c:pt>
                <c:pt idx="36">
                  <c:v>26.19</c:v>
                </c:pt>
                <c:pt idx="37">
                  <c:v>26.27</c:v>
                </c:pt>
                <c:pt idx="38">
                  <c:v>26.310000000000031</c:v>
                </c:pt>
                <c:pt idx="39">
                  <c:v>26.35</c:v>
                </c:pt>
                <c:pt idx="40">
                  <c:v>26.36</c:v>
                </c:pt>
                <c:pt idx="41">
                  <c:v>26.439999999999987</c:v>
                </c:pt>
                <c:pt idx="42">
                  <c:v>26.59</c:v>
                </c:pt>
                <c:pt idx="43">
                  <c:v>26.6</c:v>
                </c:pt>
                <c:pt idx="44">
                  <c:v>26.77</c:v>
                </c:pt>
                <c:pt idx="45">
                  <c:v>26.75</c:v>
                </c:pt>
                <c:pt idx="46">
                  <c:v>26.82</c:v>
                </c:pt>
                <c:pt idx="47">
                  <c:v>26.88</c:v>
                </c:pt>
                <c:pt idx="48">
                  <c:v>26.87</c:v>
                </c:pt>
                <c:pt idx="49">
                  <c:v>26.99</c:v>
                </c:pt>
                <c:pt idx="50">
                  <c:v>27.130000000000031</c:v>
                </c:pt>
                <c:pt idx="51">
                  <c:v>27.27</c:v>
                </c:pt>
                <c:pt idx="52">
                  <c:v>27.37</c:v>
                </c:pt>
                <c:pt idx="53">
                  <c:v>27.479999999999986</c:v>
                </c:pt>
                <c:pt idx="54">
                  <c:v>27.39</c:v>
                </c:pt>
                <c:pt idx="55">
                  <c:v>27.110000000000031</c:v>
                </c:pt>
                <c:pt idx="56">
                  <c:v>27.24</c:v>
                </c:pt>
                <c:pt idx="57">
                  <c:v>27.23</c:v>
                </c:pt>
                <c:pt idx="58">
                  <c:v>27.279999999999987</c:v>
                </c:pt>
                <c:pt idx="59">
                  <c:v>27.36</c:v>
                </c:pt>
                <c:pt idx="60">
                  <c:v>27.4</c:v>
                </c:pt>
                <c:pt idx="61">
                  <c:v>27.439999999999987</c:v>
                </c:pt>
                <c:pt idx="62">
                  <c:v>27.47</c:v>
                </c:pt>
                <c:pt idx="63">
                  <c:v>27.53</c:v>
                </c:pt>
                <c:pt idx="64">
                  <c:v>27.4</c:v>
                </c:pt>
                <c:pt idx="65">
                  <c:v>27.419999999999987</c:v>
                </c:pt>
                <c:pt idx="66">
                  <c:v>27.439999999999987</c:v>
                </c:pt>
                <c:pt idx="67">
                  <c:v>27.49</c:v>
                </c:pt>
                <c:pt idx="68">
                  <c:v>27.53</c:v>
                </c:pt>
                <c:pt idx="69">
                  <c:v>27.43</c:v>
                </c:pt>
                <c:pt idx="70">
                  <c:v>27.35</c:v>
                </c:pt>
                <c:pt idx="71">
                  <c:v>27.330000000000005</c:v>
                </c:pt>
                <c:pt idx="72">
                  <c:v>27.279999999999987</c:v>
                </c:pt>
                <c:pt idx="73">
                  <c:v>27.279999999999987</c:v>
                </c:pt>
                <c:pt idx="74">
                  <c:v>27.49</c:v>
                </c:pt>
                <c:pt idx="75">
                  <c:v>27.58</c:v>
                </c:pt>
                <c:pt idx="76">
                  <c:v>27.35</c:v>
                </c:pt>
                <c:pt idx="77">
                  <c:v>27.37</c:v>
                </c:pt>
                <c:pt idx="78">
                  <c:v>27.459999999999987</c:v>
                </c:pt>
                <c:pt idx="79">
                  <c:v>27.479999999999986</c:v>
                </c:pt>
                <c:pt idx="80">
                  <c:v>27.55</c:v>
                </c:pt>
                <c:pt idx="81">
                  <c:v>27.64</c:v>
                </c:pt>
                <c:pt idx="82">
                  <c:v>27.67</c:v>
                </c:pt>
                <c:pt idx="83">
                  <c:v>27.69</c:v>
                </c:pt>
                <c:pt idx="84">
                  <c:v>27.630000000000031</c:v>
                </c:pt>
                <c:pt idx="85">
                  <c:v>27.57</c:v>
                </c:pt>
                <c:pt idx="86">
                  <c:v>27.56</c:v>
                </c:pt>
                <c:pt idx="87">
                  <c:v>27.459999999999987</c:v>
                </c:pt>
                <c:pt idx="88">
                  <c:v>27.37</c:v>
                </c:pt>
                <c:pt idx="89">
                  <c:v>27.330000000000005</c:v>
                </c:pt>
                <c:pt idx="90">
                  <c:v>27.21</c:v>
                </c:pt>
                <c:pt idx="91">
                  <c:v>27.2</c:v>
                </c:pt>
                <c:pt idx="92">
                  <c:v>27.12</c:v>
                </c:pt>
                <c:pt idx="93">
                  <c:v>27.08</c:v>
                </c:pt>
                <c:pt idx="94">
                  <c:v>26.99</c:v>
                </c:pt>
                <c:pt idx="95">
                  <c:v>26.97</c:v>
                </c:pt>
                <c:pt idx="96">
                  <c:v>27.01</c:v>
                </c:pt>
                <c:pt idx="97">
                  <c:v>26.95</c:v>
                </c:pt>
                <c:pt idx="98">
                  <c:v>26.959999999999987</c:v>
                </c:pt>
                <c:pt idx="99">
                  <c:v>26.919999999999987</c:v>
                </c:pt>
                <c:pt idx="100">
                  <c:v>26.93</c:v>
                </c:pt>
                <c:pt idx="101">
                  <c:v>26.89</c:v>
                </c:pt>
                <c:pt idx="102">
                  <c:v>26.93</c:v>
                </c:pt>
                <c:pt idx="103">
                  <c:v>26.85</c:v>
                </c:pt>
                <c:pt idx="104">
                  <c:v>26.91</c:v>
                </c:pt>
                <c:pt idx="105">
                  <c:v>26.87</c:v>
                </c:pt>
                <c:pt idx="106">
                  <c:v>26.85</c:v>
                </c:pt>
                <c:pt idx="107">
                  <c:v>26.85</c:v>
                </c:pt>
                <c:pt idx="108">
                  <c:v>26.85</c:v>
                </c:pt>
                <c:pt idx="109">
                  <c:v>26.86</c:v>
                </c:pt>
                <c:pt idx="110">
                  <c:v>26.88</c:v>
                </c:pt>
                <c:pt idx="111">
                  <c:v>26.86</c:v>
                </c:pt>
                <c:pt idx="112">
                  <c:v>26.84</c:v>
                </c:pt>
                <c:pt idx="113">
                  <c:v>26.82</c:v>
                </c:pt>
                <c:pt idx="114">
                  <c:v>26.77</c:v>
                </c:pt>
                <c:pt idx="115">
                  <c:v>26.759999999999987</c:v>
                </c:pt>
                <c:pt idx="116">
                  <c:v>26.69</c:v>
                </c:pt>
                <c:pt idx="117">
                  <c:v>26.67</c:v>
                </c:pt>
                <c:pt idx="118">
                  <c:v>26.66</c:v>
                </c:pt>
                <c:pt idx="119">
                  <c:v>26.68</c:v>
                </c:pt>
                <c:pt idx="120">
                  <c:v>26.69</c:v>
                </c:pt>
                <c:pt idx="144">
                  <c:v>27.32</c:v>
                </c:pt>
                <c:pt idx="145">
                  <c:v>27.310000000000031</c:v>
                </c:pt>
                <c:pt idx="146">
                  <c:v>27.34</c:v>
                </c:pt>
                <c:pt idx="147">
                  <c:v>27.39</c:v>
                </c:pt>
                <c:pt idx="148">
                  <c:v>27.38</c:v>
                </c:pt>
                <c:pt idx="149">
                  <c:v>27.4</c:v>
                </c:pt>
                <c:pt idx="150">
                  <c:v>27.41</c:v>
                </c:pt>
                <c:pt idx="151">
                  <c:v>27.4</c:v>
                </c:pt>
                <c:pt idx="152">
                  <c:v>27.29</c:v>
                </c:pt>
                <c:pt idx="153">
                  <c:v>27.259999999999987</c:v>
                </c:pt>
                <c:pt idx="154">
                  <c:v>27.23</c:v>
                </c:pt>
                <c:pt idx="155">
                  <c:v>27.38</c:v>
                </c:pt>
                <c:pt idx="156">
                  <c:v>27.34</c:v>
                </c:pt>
                <c:pt idx="157">
                  <c:v>27.41</c:v>
                </c:pt>
                <c:pt idx="158">
                  <c:v>27.36</c:v>
                </c:pt>
                <c:pt idx="159">
                  <c:v>27.43</c:v>
                </c:pt>
                <c:pt idx="160">
                  <c:v>27.41</c:v>
                </c:pt>
                <c:pt idx="161">
                  <c:v>27.45</c:v>
                </c:pt>
                <c:pt idx="162">
                  <c:v>27.43</c:v>
                </c:pt>
                <c:pt idx="163">
                  <c:v>27.38</c:v>
                </c:pt>
                <c:pt idx="164">
                  <c:v>27.25</c:v>
                </c:pt>
                <c:pt idx="165">
                  <c:v>27.18</c:v>
                </c:pt>
                <c:pt idx="166">
                  <c:v>27.2</c:v>
                </c:pt>
                <c:pt idx="167">
                  <c:v>27.14</c:v>
                </c:pt>
                <c:pt idx="168">
                  <c:v>27.03</c:v>
                </c:pt>
                <c:pt idx="169">
                  <c:v>27</c:v>
                </c:pt>
                <c:pt idx="170">
                  <c:v>26.979999999999986</c:v>
                </c:pt>
                <c:pt idx="171">
                  <c:v>26.93</c:v>
                </c:pt>
                <c:pt idx="172">
                  <c:v>26.939999999999987</c:v>
                </c:pt>
                <c:pt idx="173">
                  <c:v>26.86</c:v>
                </c:pt>
                <c:pt idx="174">
                  <c:v>26.89</c:v>
                </c:pt>
                <c:pt idx="175">
                  <c:v>26.88</c:v>
                </c:pt>
                <c:pt idx="176">
                  <c:v>26.86</c:v>
                </c:pt>
                <c:pt idx="177">
                  <c:v>26.84</c:v>
                </c:pt>
                <c:pt idx="178">
                  <c:v>26.84</c:v>
                </c:pt>
                <c:pt idx="179">
                  <c:v>26.8</c:v>
                </c:pt>
                <c:pt idx="180">
                  <c:v>26.779999999999987</c:v>
                </c:pt>
                <c:pt idx="181">
                  <c:v>26.77</c:v>
                </c:pt>
                <c:pt idx="182">
                  <c:v>26.73</c:v>
                </c:pt>
                <c:pt idx="183">
                  <c:v>26.73</c:v>
                </c:pt>
                <c:pt idx="184">
                  <c:v>26.71</c:v>
                </c:pt>
                <c:pt idx="185">
                  <c:v>26.66</c:v>
                </c:pt>
                <c:pt idx="186">
                  <c:v>26.67</c:v>
                </c:pt>
                <c:pt idx="187">
                  <c:v>26.62</c:v>
                </c:pt>
                <c:pt idx="188">
                  <c:v>26.630000000000031</c:v>
                </c:pt>
                <c:pt idx="189">
                  <c:v>26.6</c:v>
                </c:pt>
                <c:pt idx="190">
                  <c:v>26.58</c:v>
                </c:pt>
                <c:pt idx="191">
                  <c:v>26.55</c:v>
                </c:pt>
                <c:pt idx="192">
                  <c:v>26.51</c:v>
                </c:pt>
                <c:pt idx="193">
                  <c:v>26.45</c:v>
                </c:pt>
                <c:pt idx="194">
                  <c:v>26.43</c:v>
                </c:pt>
                <c:pt idx="195">
                  <c:v>26.38</c:v>
                </c:pt>
                <c:pt idx="196">
                  <c:v>26.35</c:v>
                </c:pt>
                <c:pt idx="197">
                  <c:v>26.310000000000031</c:v>
                </c:pt>
                <c:pt idx="198">
                  <c:v>26.24</c:v>
                </c:pt>
                <c:pt idx="199">
                  <c:v>26.21</c:v>
                </c:pt>
                <c:pt idx="200">
                  <c:v>26.16</c:v>
                </c:pt>
                <c:pt idx="201">
                  <c:v>26.130000000000031</c:v>
                </c:pt>
                <c:pt idx="202">
                  <c:v>26.1</c:v>
                </c:pt>
                <c:pt idx="203">
                  <c:v>26.05</c:v>
                </c:pt>
                <c:pt idx="204">
                  <c:v>26.03</c:v>
                </c:pt>
                <c:pt idx="205">
                  <c:v>25.99</c:v>
                </c:pt>
                <c:pt idx="206">
                  <c:v>25.939999999999987</c:v>
                </c:pt>
                <c:pt idx="207">
                  <c:v>25.919999999999987</c:v>
                </c:pt>
                <c:pt idx="208">
                  <c:v>25.89</c:v>
                </c:pt>
                <c:pt idx="209">
                  <c:v>25.85</c:v>
                </c:pt>
                <c:pt idx="210">
                  <c:v>25.830000000000005</c:v>
                </c:pt>
                <c:pt idx="211">
                  <c:v>25.79</c:v>
                </c:pt>
                <c:pt idx="212">
                  <c:v>25.759999999999987</c:v>
                </c:pt>
                <c:pt idx="213">
                  <c:v>25.72</c:v>
                </c:pt>
                <c:pt idx="214">
                  <c:v>25.7</c:v>
                </c:pt>
                <c:pt idx="215">
                  <c:v>25.66</c:v>
                </c:pt>
                <c:pt idx="216">
                  <c:v>25.630000000000031</c:v>
                </c:pt>
                <c:pt idx="217">
                  <c:v>25.610000000000031</c:v>
                </c:pt>
                <c:pt idx="218">
                  <c:v>25.58</c:v>
                </c:pt>
                <c:pt idx="219">
                  <c:v>25.57</c:v>
                </c:pt>
                <c:pt idx="220">
                  <c:v>25.54</c:v>
                </c:pt>
                <c:pt idx="221">
                  <c:v>25.51</c:v>
                </c:pt>
                <c:pt idx="222">
                  <c:v>25.5</c:v>
                </c:pt>
                <c:pt idx="223">
                  <c:v>25.47</c:v>
                </c:pt>
                <c:pt idx="224">
                  <c:v>25.459999999999987</c:v>
                </c:pt>
                <c:pt idx="225">
                  <c:v>25.439999999999987</c:v>
                </c:pt>
                <c:pt idx="226">
                  <c:v>25.419999999999987</c:v>
                </c:pt>
                <c:pt idx="246">
                  <c:v>25.7</c:v>
                </c:pt>
                <c:pt idx="248">
                  <c:v>25.8</c:v>
                </c:pt>
                <c:pt idx="249">
                  <c:v>25.85</c:v>
                </c:pt>
                <c:pt idx="251">
                  <c:v>25.979999999999986</c:v>
                </c:pt>
                <c:pt idx="252">
                  <c:v>26.03</c:v>
                </c:pt>
                <c:pt idx="253">
                  <c:v>26.09</c:v>
                </c:pt>
                <c:pt idx="254">
                  <c:v>26.130000000000031</c:v>
                </c:pt>
                <c:pt idx="255">
                  <c:v>26.18</c:v>
                </c:pt>
                <c:pt idx="256">
                  <c:v>26.2</c:v>
                </c:pt>
                <c:pt idx="257">
                  <c:v>26.24</c:v>
                </c:pt>
                <c:pt idx="258">
                  <c:v>26.310000000000031</c:v>
                </c:pt>
                <c:pt idx="259">
                  <c:v>26.330000000000005</c:v>
                </c:pt>
                <c:pt idx="260">
                  <c:v>26.34</c:v>
                </c:pt>
                <c:pt idx="261">
                  <c:v>26.310000000000031</c:v>
                </c:pt>
                <c:pt idx="262">
                  <c:v>26.32</c:v>
                </c:pt>
                <c:pt idx="263">
                  <c:v>26.38</c:v>
                </c:pt>
                <c:pt idx="264">
                  <c:v>26.39</c:v>
                </c:pt>
                <c:pt idx="265">
                  <c:v>26.41</c:v>
                </c:pt>
                <c:pt idx="266">
                  <c:v>26.45</c:v>
                </c:pt>
                <c:pt idx="267">
                  <c:v>26.419999999999987</c:v>
                </c:pt>
                <c:pt idx="268">
                  <c:v>26.43</c:v>
                </c:pt>
                <c:pt idx="269">
                  <c:v>26.45</c:v>
                </c:pt>
                <c:pt idx="270">
                  <c:v>26.47</c:v>
                </c:pt>
                <c:pt idx="271">
                  <c:v>26.49</c:v>
                </c:pt>
                <c:pt idx="272">
                  <c:v>26.45</c:v>
                </c:pt>
                <c:pt idx="273">
                  <c:v>26.51</c:v>
                </c:pt>
                <c:pt idx="274">
                  <c:v>26.55</c:v>
                </c:pt>
                <c:pt idx="275">
                  <c:v>26.57</c:v>
                </c:pt>
                <c:pt idx="276">
                  <c:v>26.54</c:v>
                </c:pt>
                <c:pt idx="277">
                  <c:v>26.52</c:v>
                </c:pt>
                <c:pt idx="278">
                  <c:v>26.5</c:v>
                </c:pt>
                <c:pt idx="279">
                  <c:v>26.47</c:v>
                </c:pt>
                <c:pt idx="280">
                  <c:v>26.47</c:v>
                </c:pt>
                <c:pt idx="281">
                  <c:v>26.52</c:v>
                </c:pt>
                <c:pt idx="282">
                  <c:v>26.54</c:v>
                </c:pt>
                <c:pt idx="283">
                  <c:v>26.52</c:v>
                </c:pt>
                <c:pt idx="284">
                  <c:v>26.59</c:v>
                </c:pt>
                <c:pt idx="285">
                  <c:v>26.59</c:v>
                </c:pt>
                <c:pt idx="286">
                  <c:v>26.59</c:v>
                </c:pt>
                <c:pt idx="287">
                  <c:v>26.59</c:v>
                </c:pt>
                <c:pt idx="288">
                  <c:v>26.79</c:v>
                </c:pt>
                <c:pt idx="289">
                  <c:v>26.91</c:v>
                </c:pt>
                <c:pt idx="290">
                  <c:v>27.09</c:v>
                </c:pt>
                <c:pt idx="291">
                  <c:v>27.18</c:v>
                </c:pt>
                <c:pt idx="292">
                  <c:v>27.09</c:v>
                </c:pt>
                <c:pt idx="293">
                  <c:v>27.25</c:v>
                </c:pt>
                <c:pt idx="294">
                  <c:v>27.479999999999986</c:v>
                </c:pt>
                <c:pt idx="295">
                  <c:v>27.5</c:v>
                </c:pt>
                <c:pt idx="296">
                  <c:v>27.6</c:v>
                </c:pt>
                <c:pt idx="297">
                  <c:v>27.82</c:v>
                </c:pt>
                <c:pt idx="298">
                  <c:v>27.93</c:v>
                </c:pt>
                <c:pt idx="299">
                  <c:v>27.68</c:v>
                </c:pt>
                <c:pt idx="300">
                  <c:v>27.91</c:v>
                </c:pt>
                <c:pt idx="301">
                  <c:v>28.14</c:v>
                </c:pt>
                <c:pt idx="302">
                  <c:v>27.9</c:v>
                </c:pt>
                <c:pt idx="303">
                  <c:v>27.73</c:v>
                </c:pt>
                <c:pt idx="304">
                  <c:v>27.88</c:v>
                </c:pt>
                <c:pt idx="305">
                  <c:v>28</c:v>
                </c:pt>
                <c:pt idx="306">
                  <c:v>27.779999999999987</c:v>
                </c:pt>
                <c:pt idx="307">
                  <c:v>27.75</c:v>
                </c:pt>
                <c:pt idx="308">
                  <c:v>27.71</c:v>
                </c:pt>
                <c:pt idx="309">
                  <c:v>27.71</c:v>
                </c:pt>
                <c:pt idx="310">
                  <c:v>27.68</c:v>
                </c:pt>
                <c:pt idx="311">
                  <c:v>27.7</c:v>
                </c:pt>
                <c:pt idx="312">
                  <c:v>27.68</c:v>
                </c:pt>
                <c:pt idx="313">
                  <c:v>27.52</c:v>
                </c:pt>
                <c:pt idx="314">
                  <c:v>27.39</c:v>
                </c:pt>
                <c:pt idx="315">
                  <c:v>27.37</c:v>
                </c:pt>
                <c:pt idx="316">
                  <c:v>27.37</c:v>
                </c:pt>
                <c:pt idx="317">
                  <c:v>27.29</c:v>
                </c:pt>
                <c:pt idx="318">
                  <c:v>27.27</c:v>
                </c:pt>
                <c:pt idx="319">
                  <c:v>27.19</c:v>
                </c:pt>
                <c:pt idx="320">
                  <c:v>27.14</c:v>
                </c:pt>
                <c:pt idx="321">
                  <c:v>27.06</c:v>
                </c:pt>
                <c:pt idx="322">
                  <c:v>27.06</c:v>
                </c:pt>
                <c:pt idx="323">
                  <c:v>26.99</c:v>
                </c:pt>
                <c:pt idx="324">
                  <c:v>27</c:v>
                </c:pt>
                <c:pt idx="325">
                  <c:v>27</c:v>
                </c:pt>
                <c:pt idx="326">
                  <c:v>26.979999999999986</c:v>
                </c:pt>
                <c:pt idx="327">
                  <c:v>27</c:v>
                </c:pt>
                <c:pt idx="328">
                  <c:v>26.87</c:v>
                </c:pt>
                <c:pt idx="329">
                  <c:v>26.87</c:v>
                </c:pt>
                <c:pt idx="330">
                  <c:v>26.810000000000031</c:v>
                </c:pt>
                <c:pt idx="331">
                  <c:v>26.86</c:v>
                </c:pt>
                <c:pt idx="332">
                  <c:v>26.779999999999987</c:v>
                </c:pt>
                <c:pt idx="333">
                  <c:v>26.79</c:v>
                </c:pt>
                <c:pt idx="334">
                  <c:v>26.74</c:v>
                </c:pt>
                <c:pt idx="335">
                  <c:v>26.7</c:v>
                </c:pt>
                <c:pt idx="336">
                  <c:v>26.68</c:v>
                </c:pt>
                <c:pt idx="337">
                  <c:v>26.630000000000031</c:v>
                </c:pt>
                <c:pt idx="338">
                  <c:v>26.6</c:v>
                </c:pt>
                <c:pt idx="339">
                  <c:v>26.54</c:v>
                </c:pt>
                <c:pt idx="340">
                  <c:v>26.53</c:v>
                </c:pt>
                <c:pt idx="341">
                  <c:v>26.45</c:v>
                </c:pt>
                <c:pt idx="342">
                  <c:v>26.439999999999987</c:v>
                </c:pt>
                <c:pt idx="343">
                  <c:v>26.4</c:v>
                </c:pt>
                <c:pt idx="344">
                  <c:v>26.37</c:v>
                </c:pt>
                <c:pt idx="345">
                  <c:v>26.37</c:v>
                </c:pt>
                <c:pt idx="346">
                  <c:v>26.29</c:v>
                </c:pt>
                <c:pt idx="347">
                  <c:v>26.24</c:v>
                </c:pt>
                <c:pt idx="348">
                  <c:v>26.21</c:v>
                </c:pt>
                <c:pt idx="349">
                  <c:v>26.17</c:v>
                </c:pt>
                <c:pt idx="350">
                  <c:v>26.1</c:v>
                </c:pt>
                <c:pt idx="351">
                  <c:v>26.045000000000002</c:v>
                </c:pt>
                <c:pt idx="352">
                  <c:v>26.03</c:v>
                </c:pt>
                <c:pt idx="353">
                  <c:v>25.99</c:v>
                </c:pt>
                <c:pt idx="354">
                  <c:v>25.939999999999987</c:v>
                </c:pt>
                <c:pt idx="355">
                  <c:v>25.89</c:v>
                </c:pt>
                <c:pt idx="356">
                  <c:v>25.89</c:v>
                </c:pt>
                <c:pt idx="357">
                  <c:v>25.82</c:v>
                </c:pt>
                <c:pt idx="358">
                  <c:v>25.779999999999987</c:v>
                </c:pt>
                <c:pt idx="359">
                  <c:v>25.74</c:v>
                </c:pt>
                <c:pt idx="360">
                  <c:v>25.7</c:v>
                </c:pt>
                <c:pt idx="361">
                  <c:v>25.650000000000031</c:v>
                </c:pt>
                <c:pt idx="362">
                  <c:v>25.62</c:v>
                </c:pt>
                <c:pt idx="363">
                  <c:v>25.59</c:v>
                </c:pt>
                <c:pt idx="364">
                  <c:v>25.57</c:v>
                </c:pt>
                <c:pt idx="365">
                  <c:v>25.53</c:v>
                </c:pt>
                <c:pt idx="366">
                  <c:v>25.5</c:v>
                </c:pt>
                <c:pt idx="367">
                  <c:v>25.479999999999986</c:v>
                </c:pt>
                <c:pt idx="368">
                  <c:v>25.439999999999987</c:v>
                </c:pt>
                <c:pt idx="369">
                  <c:v>25.419999999999987</c:v>
                </c:pt>
                <c:pt idx="370">
                  <c:v>25.38</c:v>
                </c:pt>
                <c:pt idx="371">
                  <c:v>25.36</c:v>
                </c:pt>
                <c:pt idx="372">
                  <c:v>25.34</c:v>
                </c:pt>
                <c:pt idx="373">
                  <c:v>25.310000000000031</c:v>
                </c:pt>
                <c:pt idx="374">
                  <c:v>25.29</c:v>
                </c:pt>
                <c:pt idx="375">
                  <c:v>25.259999999999987</c:v>
                </c:pt>
                <c:pt idx="376">
                  <c:v>25.23</c:v>
                </c:pt>
                <c:pt idx="377">
                  <c:v>25.22</c:v>
                </c:pt>
                <c:pt idx="378">
                  <c:v>25.2</c:v>
                </c:pt>
                <c:pt idx="379">
                  <c:v>25.17</c:v>
                </c:pt>
                <c:pt idx="380">
                  <c:v>25.16</c:v>
                </c:pt>
                <c:pt idx="381">
                  <c:v>25.130000000000031</c:v>
                </c:pt>
                <c:pt idx="382">
                  <c:v>25.110000000000031</c:v>
                </c:pt>
                <c:pt idx="383">
                  <c:v>25.09</c:v>
                </c:pt>
                <c:pt idx="384">
                  <c:v>25.09</c:v>
                </c:pt>
                <c:pt idx="385">
                  <c:v>25.05</c:v>
                </c:pt>
                <c:pt idx="386">
                  <c:v>25.05</c:v>
                </c:pt>
                <c:pt idx="387">
                  <c:v>25.01</c:v>
                </c:pt>
                <c:pt idx="388">
                  <c:v>24.99</c:v>
                </c:pt>
                <c:pt idx="389">
                  <c:v>24.97</c:v>
                </c:pt>
                <c:pt idx="390">
                  <c:v>24.939999999999987</c:v>
                </c:pt>
                <c:pt idx="391">
                  <c:v>24.914999999999999</c:v>
                </c:pt>
                <c:pt idx="392">
                  <c:v>24.91</c:v>
                </c:pt>
                <c:pt idx="393">
                  <c:v>24.89</c:v>
                </c:pt>
                <c:pt idx="394">
                  <c:v>24.88</c:v>
                </c:pt>
                <c:pt idx="395">
                  <c:v>24.87</c:v>
                </c:pt>
                <c:pt idx="396">
                  <c:v>24.84</c:v>
                </c:pt>
                <c:pt idx="397">
                  <c:v>24.830000000000005</c:v>
                </c:pt>
                <c:pt idx="398">
                  <c:v>24.810000000000031</c:v>
                </c:pt>
                <c:pt idx="399">
                  <c:v>24.810000000000031</c:v>
                </c:pt>
                <c:pt idx="400">
                  <c:v>24.779999999999987</c:v>
                </c:pt>
                <c:pt idx="401">
                  <c:v>24.77</c:v>
                </c:pt>
                <c:pt idx="402">
                  <c:v>24.77</c:v>
                </c:pt>
                <c:pt idx="403">
                  <c:v>24.779999999999987</c:v>
                </c:pt>
                <c:pt idx="404">
                  <c:v>24.77</c:v>
                </c:pt>
                <c:pt idx="405">
                  <c:v>24.759999999999987</c:v>
                </c:pt>
                <c:pt idx="406">
                  <c:v>24.74</c:v>
                </c:pt>
                <c:pt idx="407">
                  <c:v>24.73</c:v>
                </c:pt>
                <c:pt idx="408">
                  <c:v>24.71</c:v>
                </c:pt>
                <c:pt idx="409">
                  <c:v>24.71</c:v>
                </c:pt>
                <c:pt idx="410">
                  <c:v>24.7</c:v>
                </c:pt>
                <c:pt idx="411">
                  <c:v>24.69</c:v>
                </c:pt>
                <c:pt idx="412">
                  <c:v>24.68</c:v>
                </c:pt>
                <c:pt idx="413">
                  <c:v>24.68</c:v>
                </c:pt>
                <c:pt idx="414">
                  <c:v>24.67</c:v>
                </c:pt>
                <c:pt idx="415">
                  <c:v>24.67</c:v>
                </c:pt>
                <c:pt idx="416">
                  <c:v>24.66</c:v>
                </c:pt>
                <c:pt idx="417">
                  <c:v>24.68</c:v>
                </c:pt>
                <c:pt idx="418">
                  <c:v>24.69</c:v>
                </c:pt>
                <c:pt idx="419">
                  <c:v>24.69</c:v>
                </c:pt>
                <c:pt idx="420">
                  <c:v>24.7</c:v>
                </c:pt>
                <c:pt idx="421">
                  <c:v>24.69</c:v>
                </c:pt>
                <c:pt idx="422">
                  <c:v>24.68</c:v>
                </c:pt>
                <c:pt idx="423">
                  <c:v>24.68</c:v>
                </c:pt>
                <c:pt idx="424">
                  <c:v>24.66</c:v>
                </c:pt>
                <c:pt idx="425">
                  <c:v>24.66</c:v>
                </c:pt>
                <c:pt idx="426">
                  <c:v>24.64</c:v>
                </c:pt>
                <c:pt idx="427">
                  <c:v>24.630000000000031</c:v>
                </c:pt>
                <c:pt idx="428">
                  <c:v>24.630000000000031</c:v>
                </c:pt>
                <c:pt idx="429">
                  <c:v>24.630000000000031</c:v>
                </c:pt>
                <c:pt idx="430">
                  <c:v>24.630000000000031</c:v>
                </c:pt>
                <c:pt idx="431">
                  <c:v>24.630000000000031</c:v>
                </c:pt>
              </c:numCache>
            </c:numRef>
          </c:val>
        </c:ser>
        <c:ser>
          <c:idx val="2"/>
          <c:order val="1"/>
          <c:tx>
            <c:v>Corrected Model</c:v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Sheet1!$A$434:$A$865</c:f>
              <c:numCache>
                <c:formatCode>m/d/yyyy\ h:mm</c:formatCode>
                <c:ptCount val="432"/>
                <c:pt idx="0">
                  <c:v>41128</c:v>
                </c:pt>
                <c:pt idx="1">
                  <c:v>41128.006944444576</c:v>
                </c:pt>
                <c:pt idx="2">
                  <c:v>41128.013888888891</c:v>
                </c:pt>
                <c:pt idx="3">
                  <c:v>41128.020833333336</c:v>
                </c:pt>
                <c:pt idx="4">
                  <c:v>41128.027777777774</c:v>
                </c:pt>
                <c:pt idx="5">
                  <c:v>41128.034722222204</c:v>
                </c:pt>
                <c:pt idx="6">
                  <c:v>41128.041666666584</c:v>
                </c:pt>
                <c:pt idx="7">
                  <c:v>41128.048611111109</c:v>
                </c:pt>
                <c:pt idx="8">
                  <c:v>41128.055555555562</c:v>
                </c:pt>
                <c:pt idx="9">
                  <c:v>41128.0625</c:v>
                </c:pt>
                <c:pt idx="10">
                  <c:v>41128.069444444445</c:v>
                </c:pt>
                <c:pt idx="11">
                  <c:v>41128.076388888891</c:v>
                </c:pt>
                <c:pt idx="12">
                  <c:v>41128.083333333336</c:v>
                </c:pt>
                <c:pt idx="13">
                  <c:v>41128.090277777781</c:v>
                </c:pt>
                <c:pt idx="14">
                  <c:v>41128.097222222204</c:v>
                </c:pt>
                <c:pt idx="15">
                  <c:v>41128.104166666584</c:v>
                </c:pt>
                <c:pt idx="16">
                  <c:v>41128.111111111</c:v>
                </c:pt>
                <c:pt idx="17">
                  <c:v>41128.118055555562</c:v>
                </c:pt>
                <c:pt idx="18">
                  <c:v>41128.124999999993</c:v>
                </c:pt>
                <c:pt idx="19">
                  <c:v>41128.131944444445</c:v>
                </c:pt>
                <c:pt idx="20">
                  <c:v>41128.138888888891</c:v>
                </c:pt>
                <c:pt idx="21">
                  <c:v>41128.145833333336</c:v>
                </c:pt>
                <c:pt idx="22">
                  <c:v>41128.152777777781</c:v>
                </c:pt>
                <c:pt idx="23">
                  <c:v>41128.159722222204</c:v>
                </c:pt>
                <c:pt idx="24">
                  <c:v>41128.166666666584</c:v>
                </c:pt>
                <c:pt idx="25">
                  <c:v>41128.173611111</c:v>
                </c:pt>
                <c:pt idx="26">
                  <c:v>41128.180555555562</c:v>
                </c:pt>
                <c:pt idx="27">
                  <c:v>41128.1875</c:v>
                </c:pt>
                <c:pt idx="28">
                  <c:v>41128.194444444445</c:v>
                </c:pt>
                <c:pt idx="29">
                  <c:v>41128.201388888876</c:v>
                </c:pt>
                <c:pt idx="30">
                  <c:v>41128.208333333336</c:v>
                </c:pt>
                <c:pt idx="31">
                  <c:v>41128.215277777781</c:v>
                </c:pt>
                <c:pt idx="32">
                  <c:v>41128.222222222204</c:v>
                </c:pt>
                <c:pt idx="33">
                  <c:v>41128.229166666468</c:v>
                </c:pt>
                <c:pt idx="34">
                  <c:v>41128.236111111</c:v>
                </c:pt>
                <c:pt idx="35">
                  <c:v>41128.243055555555</c:v>
                </c:pt>
                <c:pt idx="36">
                  <c:v>41128.25</c:v>
                </c:pt>
                <c:pt idx="37">
                  <c:v>41128.256944444576</c:v>
                </c:pt>
                <c:pt idx="38">
                  <c:v>41128.263888888876</c:v>
                </c:pt>
                <c:pt idx="39">
                  <c:v>41128.270833333336</c:v>
                </c:pt>
                <c:pt idx="40">
                  <c:v>41128.277777777774</c:v>
                </c:pt>
                <c:pt idx="41">
                  <c:v>41128.284722222204</c:v>
                </c:pt>
                <c:pt idx="42">
                  <c:v>41128.291666666468</c:v>
                </c:pt>
                <c:pt idx="43">
                  <c:v>41128.298611111</c:v>
                </c:pt>
                <c:pt idx="44">
                  <c:v>41128.305555555562</c:v>
                </c:pt>
                <c:pt idx="45">
                  <c:v>41128.312500000109</c:v>
                </c:pt>
                <c:pt idx="46">
                  <c:v>41128.319444444576</c:v>
                </c:pt>
                <c:pt idx="47">
                  <c:v>41128.326388888891</c:v>
                </c:pt>
                <c:pt idx="48">
                  <c:v>41128.333333333336</c:v>
                </c:pt>
                <c:pt idx="49">
                  <c:v>41128.340277777919</c:v>
                </c:pt>
                <c:pt idx="50">
                  <c:v>41128.347222222219</c:v>
                </c:pt>
                <c:pt idx="51">
                  <c:v>41128.354166666664</c:v>
                </c:pt>
                <c:pt idx="52">
                  <c:v>41128.361111111</c:v>
                </c:pt>
                <c:pt idx="53">
                  <c:v>41128.368055555562</c:v>
                </c:pt>
                <c:pt idx="54">
                  <c:v>41128.375</c:v>
                </c:pt>
                <c:pt idx="55">
                  <c:v>41128.381944444576</c:v>
                </c:pt>
                <c:pt idx="56">
                  <c:v>41128.388888889043</c:v>
                </c:pt>
                <c:pt idx="57">
                  <c:v>41128.395833333336</c:v>
                </c:pt>
                <c:pt idx="58">
                  <c:v>41128.402777777781</c:v>
                </c:pt>
                <c:pt idx="59">
                  <c:v>41128.409722222204</c:v>
                </c:pt>
                <c:pt idx="60">
                  <c:v>41128.416666666664</c:v>
                </c:pt>
                <c:pt idx="61">
                  <c:v>41128.423611111</c:v>
                </c:pt>
                <c:pt idx="62">
                  <c:v>41128.430555555562</c:v>
                </c:pt>
                <c:pt idx="63">
                  <c:v>41128.4375</c:v>
                </c:pt>
                <c:pt idx="64">
                  <c:v>41128.444444444576</c:v>
                </c:pt>
                <c:pt idx="65">
                  <c:v>41128.451388888891</c:v>
                </c:pt>
                <c:pt idx="66">
                  <c:v>41128.458333333343</c:v>
                </c:pt>
                <c:pt idx="67">
                  <c:v>41128.465277777781</c:v>
                </c:pt>
                <c:pt idx="68">
                  <c:v>41128.472222222219</c:v>
                </c:pt>
                <c:pt idx="69">
                  <c:v>41128.479166666584</c:v>
                </c:pt>
                <c:pt idx="70">
                  <c:v>41128.486111111109</c:v>
                </c:pt>
                <c:pt idx="71">
                  <c:v>41128.493055555555</c:v>
                </c:pt>
                <c:pt idx="72">
                  <c:v>41128.5</c:v>
                </c:pt>
                <c:pt idx="73">
                  <c:v>41128.506944444576</c:v>
                </c:pt>
                <c:pt idx="74">
                  <c:v>41128.513888888891</c:v>
                </c:pt>
                <c:pt idx="75">
                  <c:v>41128.520833333336</c:v>
                </c:pt>
                <c:pt idx="76">
                  <c:v>41128.527777777774</c:v>
                </c:pt>
                <c:pt idx="77">
                  <c:v>41128.534722222204</c:v>
                </c:pt>
                <c:pt idx="78">
                  <c:v>41128.541666666584</c:v>
                </c:pt>
                <c:pt idx="79">
                  <c:v>41128.548611111109</c:v>
                </c:pt>
                <c:pt idx="80">
                  <c:v>41128.555555555562</c:v>
                </c:pt>
                <c:pt idx="81">
                  <c:v>41128.5625</c:v>
                </c:pt>
                <c:pt idx="82">
                  <c:v>41128.569444444445</c:v>
                </c:pt>
                <c:pt idx="83">
                  <c:v>41128.576388888891</c:v>
                </c:pt>
                <c:pt idx="84">
                  <c:v>41128.583333333336</c:v>
                </c:pt>
                <c:pt idx="85">
                  <c:v>41128.590277777781</c:v>
                </c:pt>
                <c:pt idx="86">
                  <c:v>41128.597222222204</c:v>
                </c:pt>
                <c:pt idx="87">
                  <c:v>41128.604166666584</c:v>
                </c:pt>
                <c:pt idx="88">
                  <c:v>41128.611111111</c:v>
                </c:pt>
                <c:pt idx="89">
                  <c:v>41128.618055555562</c:v>
                </c:pt>
                <c:pt idx="90">
                  <c:v>41128.624999999993</c:v>
                </c:pt>
                <c:pt idx="91">
                  <c:v>41128.631944444445</c:v>
                </c:pt>
                <c:pt idx="92">
                  <c:v>41128.638888888891</c:v>
                </c:pt>
                <c:pt idx="93">
                  <c:v>41128.645833333336</c:v>
                </c:pt>
                <c:pt idx="94">
                  <c:v>41128.652777777781</c:v>
                </c:pt>
                <c:pt idx="95">
                  <c:v>41128.659722222204</c:v>
                </c:pt>
                <c:pt idx="96">
                  <c:v>41128.666666666584</c:v>
                </c:pt>
                <c:pt idx="97">
                  <c:v>41128.673611111</c:v>
                </c:pt>
                <c:pt idx="98">
                  <c:v>41128.680555555562</c:v>
                </c:pt>
                <c:pt idx="99">
                  <c:v>41128.6875</c:v>
                </c:pt>
                <c:pt idx="100">
                  <c:v>41128.694444444445</c:v>
                </c:pt>
                <c:pt idx="101">
                  <c:v>41128.701388888876</c:v>
                </c:pt>
                <c:pt idx="102">
                  <c:v>41128.708333333336</c:v>
                </c:pt>
                <c:pt idx="103">
                  <c:v>41128.715277777781</c:v>
                </c:pt>
                <c:pt idx="104">
                  <c:v>41128.722222222204</c:v>
                </c:pt>
                <c:pt idx="105">
                  <c:v>41128.729166666468</c:v>
                </c:pt>
                <c:pt idx="106">
                  <c:v>41128.736111111</c:v>
                </c:pt>
                <c:pt idx="107">
                  <c:v>41128.743055555555</c:v>
                </c:pt>
                <c:pt idx="108">
                  <c:v>41128.75</c:v>
                </c:pt>
                <c:pt idx="109">
                  <c:v>41128.756944444576</c:v>
                </c:pt>
                <c:pt idx="110">
                  <c:v>41128.763888888876</c:v>
                </c:pt>
                <c:pt idx="111">
                  <c:v>41128.770833333336</c:v>
                </c:pt>
                <c:pt idx="112">
                  <c:v>41128.777777777774</c:v>
                </c:pt>
                <c:pt idx="113">
                  <c:v>41128.784722222204</c:v>
                </c:pt>
                <c:pt idx="114">
                  <c:v>41128.791666666468</c:v>
                </c:pt>
                <c:pt idx="115">
                  <c:v>41128.798611111</c:v>
                </c:pt>
                <c:pt idx="116">
                  <c:v>41128.805555555562</c:v>
                </c:pt>
                <c:pt idx="117">
                  <c:v>41128.812500000109</c:v>
                </c:pt>
                <c:pt idx="118">
                  <c:v>41128.819444444576</c:v>
                </c:pt>
                <c:pt idx="119">
                  <c:v>41128.826388888891</c:v>
                </c:pt>
                <c:pt idx="120">
                  <c:v>41128.833333333336</c:v>
                </c:pt>
                <c:pt idx="121">
                  <c:v>41128.840277777919</c:v>
                </c:pt>
                <c:pt idx="122">
                  <c:v>41128.847222222219</c:v>
                </c:pt>
                <c:pt idx="123">
                  <c:v>41128.854166666664</c:v>
                </c:pt>
                <c:pt idx="124">
                  <c:v>41128.861111111</c:v>
                </c:pt>
                <c:pt idx="125">
                  <c:v>41128.868055555562</c:v>
                </c:pt>
                <c:pt idx="126">
                  <c:v>41128.875</c:v>
                </c:pt>
                <c:pt idx="127">
                  <c:v>41128.881944444576</c:v>
                </c:pt>
                <c:pt idx="128">
                  <c:v>41128.888888889043</c:v>
                </c:pt>
                <c:pt idx="129">
                  <c:v>41128.895833333336</c:v>
                </c:pt>
                <c:pt idx="130">
                  <c:v>41128.902777777781</c:v>
                </c:pt>
                <c:pt idx="131">
                  <c:v>41128.909722222204</c:v>
                </c:pt>
                <c:pt idx="132">
                  <c:v>41128.916666666664</c:v>
                </c:pt>
                <c:pt idx="133">
                  <c:v>41128.923611111</c:v>
                </c:pt>
                <c:pt idx="134">
                  <c:v>41128.930555555562</c:v>
                </c:pt>
                <c:pt idx="135">
                  <c:v>41128.9375</c:v>
                </c:pt>
                <c:pt idx="136">
                  <c:v>41128.944444444576</c:v>
                </c:pt>
                <c:pt idx="137">
                  <c:v>41128.951388888891</c:v>
                </c:pt>
                <c:pt idx="138">
                  <c:v>41128.958333333343</c:v>
                </c:pt>
                <c:pt idx="139">
                  <c:v>41128.965277777781</c:v>
                </c:pt>
                <c:pt idx="140">
                  <c:v>41128.972222222219</c:v>
                </c:pt>
                <c:pt idx="141">
                  <c:v>41128.979166666584</c:v>
                </c:pt>
                <c:pt idx="142">
                  <c:v>41128.986111111109</c:v>
                </c:pt>
                <c:pt idx="143">
                  <c:v>41128.993055555555</c:v>
                </c:pt>
                <c:pt idx="144">
                  <c:v>41129</c:v>
                </c:pt>
                <c:pt idx="145">
                  <c:v>41129.006944444576</c:v>
                </c:pt>
                <c:pt idx="146">
                  <c:v>41129.013888888891</c:v>
                </c:pt>
                <c:pt idx="147">
                  <c:v>41129.020833333336</c:v>
                </c:pt>
                <c:pt idx="148">
                  <c:v>41129.027777777774</c:v>
                </c:pt>
                <c:pt idx="149">
                  <c:v>41129.034722222204</c:v>
                </c:pt>
                <c:pt idx="150">
                  <c:v>41129.041666666584</c:v>
                </c:pt>
                <c:pt idx="151">
                  <c:v>41129.048611111109</c:v>
                </c:pt>
                <c:pt idx="152">
                  <c:v>41129.055555555562</c:v>
                </c:pt>
                <c:pt idx="153">
                  <c:v>41129.0625</c:v>
                </c:pt>
                <c:pt idx="154">
                  <c:v>41129.069444444445</c:v>
                </c:pt>
                <c:pt idx="155">
                  <c:v>41129.076388888891</c:v>
                </c:pt>
                <c:pt idx="156">
                  <c:v>41129.083333333336</c:v>
                </c:pt>
                <c:pt idx="157">
                  <c:v>41129.090277777781</c:v>
                </c:pt>
                <c:pt idx="158">
                  <c:v>41129.097222222204</c:v>
                </c:pt>
                <c:pt idx="159">
                  <c:v>41129.104166666584</c:v>
                </c:pt>
                <c:pt idx="160">
                  <c:v>41129.111111111</c:v>
                </c:pt>
                <c:pt idx="161">
                  <c:v>41129.118055555562</c:v>
                </c:pt>
                <c:pt idx="162">
                  <c:v>41129.124999999993</c:v>
                </c:pt>
                <c:pt idx="163">
                  <c:v>41129.131944444445</c:v>
                </c:pt>
                <c:pt idx="164">
                  <c:v>41129.138888888891</c:v>
                </c:pt>
                <c:pt idx="165">
                  <c:v>41129.145833333336</c:v>
                </c:pt>
                <c:pt idx="166">
                  <c:v>41129.152777777781</c:v>
                </c:pt>
                <c:pt idx="167">
                  <c:v>41129.159722222204</c:v>
                </c:pt>
                <c:pt idx="168">
                  <c:v>41129.166666666584</c:v>
                </c:pt>
                <c:pt idx="169">
                  <c:v>41129.173611111</c:v>
                </c:pt>
                <c:pt idx="170">
                  <c:v>41129.180555555562</c:v>
                </c:pt>
                <c:pt idx="171">
                  <c:v>41129.1875</c:v>
                </c:pt>
                <c:pt idx="172">
                  <c:v>41129.194444444445</c:v>
                </c:pt>
                <c:pt idx="173">
                  <c:v>41129.201388888876</c:v>
                </c:pt>
                <c:pt idx="174">
                  <c:v>41129.208333333336</c:v>
                </c:pt>
                <c:pt idx="175">
                  <c:v>41129.215277777781</c:v>
                </c:pt>
                <c:pt idx="176">
                  <c:v>41129.222222222204</c:v>
                </c:pt>
                <c:pt idx="177">
                  <c:v>41129.229166666468</c:v>
                </c:pt>
                <c:pt idx="178">
                  <c:v>41129.236111111</c:v>
                </c:pt>
                <c:pt idx="179">
                  <c:v>41129.243055555555</c:v>
                </c:pt>
                <c:pt idx="180">
                  <c:v>41129.25</c:v>
                </c:pt>
                <c:pt idx="181">
                  <c:v>41129.256944444576</c:v>
                </c:pt>
                <c:pt idx="182">
                  <c:v>41129.263888888876</c:v>
                </c:pt>
                <c:pt idx="183">
                  <c:v>41129.270833333336</c:v>
                </c:pt>
                <c:pt idx="184">
                  <c:v>41129.277777777774</c:v>
                </c:pt>
                <c:pt idx="185">
                  <c:v>41129.284722222204</c:v>
                </c:pt>
                <c:pt idx="186">
                  <c:v>41129.291666666468</c:v>
                </c:pt>
                <c:pt idx="187">
                  <c:v>41129.298611111</c:v>
                </c:pt>
                <c:pt idx="188">
                  <c:v>41129.305555555562</c:v>
                </c:pt>
                <c:pt idx="189">
                  <c:v>41129.312500000109</c:v>
                </c:pt>
                <c:pt idx="190">
                  <c:v>41129.319444444576</c:v>
                </c:pt>
                <c:pt idx="191">
                  <c:v>41129.326388888891</c:v>
                </c:pt>
                <c:pt idx="192">
                  <c:v>41129.333333333336</c:v>
                </c:pt>
                <c:pt idx="193">
                  <c:v>41129.340277777919</c:v>
                </c:pt>
                <c:pt idx="194">
                  <c:v>41129.347222222219</c:v>
                </c:pt>
                <c:pt idx="195">
                  <c:v>41129.354166666664</c:v>
                </c:pt>
                <c:pt idx="196">
                  <c:v>41129.361111111</c:v>
                </c:pt>
                <c:pt idx="197">
                  <c:v>41129.368055555562</c:v>
                </c:pt>
                <c:pt idx="198">
                  <c:v>41129.375</c:v>
                </c:pt>
                <c:pt idx="199">
                  <c:v>41129.381944444576</c:v>
                </c:pt>
                <c:pt idx="200">
                  <c:v>41129.388888889043</c:v>
                </c:pt>
                <c:pt idx="201">
                  <c:v>41129.395833333336</c:v>
                </c:pt>
                <c:pt idx="202">
                  <c:v>41129.402777777781</c:v>
                </c:pt>
                <c:pt idx="203">
                  <c:v>41129.409722222204</c:v>
                </c:pt>
                <c:pt idx="204">
                  <c:v>41129.416666666664</c:v>
                </c:pt>
                <c:pt idx="205">
                  <c:v>41129.423611111</c:v>
                </c:pt>
                <c:pt idx="206">
                  <c:v>41129.430555555562</c:v>
                </c:pt>
                <c:pt idx="207">
                  <c:v>41129.4375</c:v>
                </c:pt>
                <c:pt idx="208">
                  <c:v>41129.444444444576</c:v>
                </c:pt>
                <c:pt idx="209">
                  <c:v>41129.451388888891</c:v>
                </c:pt>
                <c:pt idx="210">
                  <c:v>41129.458333333343</c:v>
                </c:pt>
                <c:pt idx="211">
                  <c:v>41129.465277777781</c:v>
                </c:pt>
                <c:pt idx="212">
                  <c:v>41129.472222222219</c:v>
                </c:pt>
                <c:pt idx="213">
                  <c:v>41129.479166666584</c:v>
                </c:pt>
                <c:pt idx="214">
                  <c:v>41129.486111111109</c:v>
                </c:pt>
                <c:pt idx="215">
                  <c:v>41129.493055555555</c:v>
                </c:pt>
                <c:pt idx="216">
                  <c:v>41129.5</c:v>
                </c:pt>
                <c:pt idx="217">
                  <c:v>41129.506944444576</c:v>
                </c:pt>
                <c:pt idx="218">
                  <c:v>41129.513888888891</c:v>
                </c:pt>
                <c:pt idx="219">
                  <c:v>41129.520833333336</c:v>
                </c:pt>
                <c:pt idx="220">
                  <c:v>41129.527777777774</c:v>
                </c:pt>
                <c:pt idx="221">
                  <c:v>41129.534722222204</c:v>
                </c:pt>
                <c:pt idx="222">
                  <c:v>41129.541666666584</c:v>
                </c:pt>
                <c:pt idx="223">
                  <c:v>41129.548611111109</c:v>
                </c:pt>
                <c:pt idx="224">
                  <c:v>41129.555555555562</c:v>
                </c:pt>
                <c:pt idx="225">
                  <c:v>41129.5625</c:v>
                </c:pt>
                <c:pt idx="226">
                  <c:v>41129.569444444445</c:v>
                </c:pt>
                <c:pt idx="227">
                  <c:v>41129.576388888891</c:v>
                </c:pt>
                <c:pt idx="228">
                  <c:v>41129.583333333336</c:v>
                </c:pt>
                <c:pt idx="229">
                  <c:v>41129.590277777781</c:v>
                </c:pt>
                <c:pt idx="230">
                  <c:v>41129.597222222204</c:v>
                </c:pt>
                <c:pt idx="231">
                  <c:v>41129.604166666584</c:v>
                </c:pt>
                <c:pt idx="232">
                  <c:v>41129.611111111</c:v>
                </c:pt>
                <c:pt idx="233">
                  <c:v>41129.618055555562</c:v>
                </c:pt>
                <c:pt idx="234">
                  <c:v>41129.624999999993</c:v>
                </c:pt>
                <c:pt idx="235">
                  <c:v>41129.631944444445</c:v>
                </c:pt>
                <c:pt idx="236">
                  <c:v>41129.638888888891</c:v>
                </c:pt>
                <c:pt idx="237">
                  <c:v>41129.645833333336</c:v>
                </c:pt>
                <c:pt idx="238">
                  <c:v>41129.652777777781</c:v>
                </c:pt>
                <c:pt idx="239">
                  <c:v>41129.659722222204</c:v>
                </c:pt>
                <c:pt idx="240">
                  <c:v>41129.666666666584</c:v>
                </c:pt>
                <c:pt idx="241">
                  <c:v>41129.673611111</c:v>
                </c:pt>
                <c:pt idx="242">
                  <c:v>41129.680555555562</c:v>
                </c:pt>
                <c:pt idx="243">
                  <c:v>41129.6875</c:v>
                </c:pt>
                <c:pt idx="244">
                  <c:v>41129.694444444445</c:v>
                </c:pt>
                <c:pt idx="245">
                  <c:v>41129.701388888876</c:v>
                </c:pt>
                <c:pt idx="246">
                  <c:v>41129.708333333336</c:v>
                </c:pt>
                <c:pt idx="247">
                  <c:v>41129.715277777781</c:v>
                </c:pt>
                <c:pt idx="248">
                  <c:v>41129.722222222204</c:v>
                </c:pt>
                <c:pt idx="249">
                  <c:v>41129.729166666468</c:v>
                </c:pt>
                <c:pt idx="250">
                  <c:v>41129.736111111</c:v>
                </c:pt>
                <c:pt idx="251">
                  <c:v>41129.743055555555</c:v>
                </c:pt>
                <c:pt idx="252">
                  <c:v>41129.75</c:v>
                </c:pt>
                <c:pt idx="253">
                  <c:v>41129.756944444576</c:v>
                </c:pt>
                <c:pt idx="254">
                  <c:v>41129.763888888876</c:v>
                </c:pt>
                <c:pt idx="255">
                  <c:v>41129.770833333336</c:v>
                </c:pt>
                <c:pt idx="256">
                  <c:v>41129.777777777774</c:v>
                </c:pt>
                <c:pt idx="257">
                  <c:v>41129.784722222204</c:v>
                </c:pt>
                <c:pt idx="258">
                  <c:v>41129.791666666468</c:v>
                </c:pt>
                <c:pt idx="259">
                  <c:v>41129.798611111</c:v>
                </c:pt>
                <c:pt idx="260">
                  <c:v>41129.805555555562</c:v>
                </c:pt>
                <c:pt idx="261">
                  <c:v>41129.812500000109</c:v>
                </c:pt>
                <c:pt idx="262">
                  <c:v>41129.819444444576</c:v>
                </c:pt>
                <c:pt idx="263">
                  <c:v>41129.826388888891</c:v>
                </c:pt>
                <c:pt idx="264">
                  <c:v>41129.833333333336</c:v>
                </c:pt>
                <c:pt idx="265">
                  <c:v>41129.840277777919</c:v>
                </c:pt>
                <c:pt idx="266">
                  <c:v>41129.847222222219</c:v>
                </c:pt>
                <c:pt idx="267">
                  <c:v>41129.854166666664</c:v>
                </c:pt>
                <c:pt idx="268">
                  <c:v>41129.861111111</c:v>
                </c:pt>
                <c:pt idx="269">
                  <c:v>41129.868055555562</c:v>
                </c:pt>
                <c:pt idx="270">
                  <c:v>41129.875</c:v>
                </c:pt>
                <c:pt idx="271">
                  <c:v>41129.881944444576</c:v>
                </c:pt>
                <c:pt idx="272">
                  <c:v>41129.888888889043</c:v>
                </c:pt>
                <c:pt idx="273">
                  <c:v>41129.895833333336</c:v>
                </c:pt>
                <c:pt idx="274">
                  <c:v>41129.902777777781</c:v>
                </c:pt>
                <c:pt idx="275">
                  <c:v>41129.909722222204</c:v>
                </c:pt>
                <c:pt idx="276">
                  <c:v>41129.916666666664</c:v>
                </c:pt>
                <c:pt idx="277">
                  <c:v>41129.923611111</c:v>
                </c:pt>
                <c:pt idx="278">
                  <c:v>41129.930555555562</c:v>
                </c:pt>
                <c:pt idx="279">
                  <c:v>41129.9375</c:v>
                </c:pt>
                <c:pt idx="280">
                  <c:v>41129.944444444576</c:v>
                </c:pt>
                <c:pt idx="281">
                  <c:v>41129.951388888891</c:v>
                </c:pt>
                <c:pt idx="282">
                  <c:v>41129.958333333343</c:v>
                </c:pt>
                <c:pt idx="283">
                  <c:v>41129.965277777781</c:v>
                </c:pt>
                <c:pt idx="284">
                  <c:v>41129.972222222219</c:v>
                </c:pt>
                <c:pt idx="285">
                  <c:v>41129.979166666584</c:v>
                </c:pt>
                <c:pt idx="286">
                  <c:v>41129.986111111109</c:v>
                </c:pt>
                <c:pt idx="287">
                  <c:v>41129.993055555555</c:v>
                </c:pt>
                <c:pt idx="288">
                  <c:v>41130</c:v>
                </c:pt>
                <c:pt idx="289">
                  <c:v>41130.006944444576</c:v>
                </c:pt>
                <c:pt idx="290">
                  <c:v>41130.013888888891</c:v>
                </c:pt>
                <c:pt idx="291">
                  <c:v>41130.020833333336</c:v>
                </c:pt>
                <c:pt idx="292">
                  <c:v>41130.027777777774</c:v>
                </c:pt>
                <c:pt idx="293">
                  <c:v>41130.034722222204</c:v>
                </c:pt>
                <c:pt idx="294">
                  <c:v>41130.041666666584</c:v>
                </c:pt>
                <c:pt idx="295">
                  <c:v>41130.048611111109</c:v>
                </c:pt>
                <c:pt idx="296">
                  <c:v>41130.055555555562</c:v>
                </c:pt>
                <c:pt idx="297">
                  <c:v>41130.0625</c:v>
                </c:pt>
                <c:pt idx="298">
                  <c:v>41130.069444444445</c:v>
                </c:pt>
                <c:pt idx="299">
                  <c:v>41130.076388888891</c:v>
                </c:pt>
                <c:pt idx="300">
                  <c:v>41130.083333333336</c:v>
                </c:pt>
                <c:pt idx="301">
                  <c:v>41130.090277777781</c:v>
                </c:pt>
                <c:pt idx="302">
                  <c:v>41130.097222222204</c:v>
                </c:pt>
                <c:pt idx="303">
                  <c:v>41130.104166666584</c:v>
                </c:pt>
                <c:pt idx="304">
                  <c:v>41130.111111111</c:v>
                </c:pt>
                <c:pt idx="305">
                  <c:v>41130.118055555562</c:v>
                </c:pt>
                <c:pt idx="306">
                  <c:v>41130.124999999993</c:v>
                </c:pt>
                <c:pt idx="307">
                  <c:v>41130.131944444445</c:v>
                </c:pt>
                <c:pt idx="308">
                  <c:v>41130.138888888891</c:v>
                </c:pt>
                <c:pt idx="309">
                  <c:v>41130.145833333336</c:v>
                </c:pt>
                <c:pt idx="310">
                  <c:v>41130.152777777781</c:v>
                </c:pt>
                <c:pt idx="311">
                  <c:v>41130.159722222204</c:v>
                </c:pt>
                <c:pt idx="312">
                  <c:v>41130.166666666584</c:v>
                </c:pt>
                <c:pt idx="313">
                  <c:v>41130.173611111</c:v>
                </c:pt>
                <c:pt idx="314">
                  <c:v>41130.180555555562</c:v>
                </c:pt>
                <c:pt idx="315">
                  <c:v>41130.1875</c:v>
                </c:pt>
                <c:pt idx="316">
                  <c:v>41130.194444444445</c:v>
                </c:pt>
                <c:pt idx="317">
                  <c:v>41130.201388888876</c:v>
                </c:pt>
                <c:pt idx="318">
                  <c:v>41130.208333333336</c:v>
                </c:pt>
                <c:pt idx="319">
                  <c:v>41130.215277777781</c:v>
                </c:pt>
                <c:pt idx="320">
                  <c:v>41130.222222222204</c:v>
                </c:pt>
                <c:pt idx="321">
                  <c:v>41130.229166666468</c:v>
                </c:pt>
                <c:pt idx="322">
                  <c:v>41130.236111111</c:v>
                </c:pt>
                <c:pt idx="323">
                  <c:v>41130.243055555555</c:v>
                </c:pt>
                <c:pt idx="324">
                  <c:v>41130.25</c:v>
                </c:pt>
                <c:pt idx="325">
                  <c:v>41130.256944444576</c:v>
                </c:pt>
                <c:pt idx="326">
                  <c:v>41130.263888888876</c:v>
                </c:pt>
                <c:pt idx="327">
                  <c:v>41130.270833333336</c:v>
                </c:pt>
                <c:pt idx="328">
                  <c:v>41130.277777777774</c:v>
                </c:pt>
                <c:pt idx="329">
                  <c:v>41130.284722222204</c:v>
                </c:pt>
                <c:pt idx="330">
                  <c:v>41130.291666666468</c:v>
                </c:pt>
                <c:pt idx="331">
                  <c:v>41130.298611111</c:v>
                </c:pt>
                <c:pt idx="332">
                  <c:v>41130.305555555562</c:v>
                </c:pt>
                <c:pt idx="333">
                  <c:v>41130.312500000109</c:v>
                </c:pt>
                <c:pt idx="334">
                  <c:v>41130.319444444576</c:v>
                </c:pt>
                <c:pt idx="335">
                  <c:v>41130.326388888891</c:v>
                </c:pt>
                <c:pt idx="336">
                  <c:v>41130.333333333336</c:v>
                </c:pt>
                <c:pt idx="337">
                  <c:v>41130.340277777919</c:v>
                </c:pt>
                <c:pt idx="338">
                  <c:v>41130.347222222219</c:v>
                </c:pt>
                <c:pt idx="339">
                  <c:v>41130.354166666664</c:v>
                </c:pt>
                <c:pt idx="340">
                  <c:v>41130.361111111</c:v>
                </c:pt>
                <c:pt idx="341">
                  <c:v>41130.368055555562</c:v>
                </c:pt>
                <c:pt idx="342">
                  <c:v>41130.375</c:v>
                </c:pt>
                <c:pt idx="343">
                  <c:v>41130.381944444576</c:v>
                </c:pt>
                <c:pt idx="344">
                  <c:v>41130.388888889043</c:v>
                </c:pt>
                <c:pt idx="345">
                  <c:v>41130.395833333336</c:v>
                </c:pt>
                <c:pt idx="346">
                  <c:v>41130.402777777781</c:v>
                </c:pt>
                <c:pt idx="347">
                  <c:v>41130.409722222204</c:v>
                </c:pt>
                <c:pt idx="348">
                  <c:v>41130.416666666664</c:v>
                </c:pt>
                <c:pt idx="349">
                  <c:v>41130.423611111</c:v>
                </c:pt>
                <c:pt idx="350">
                  <c:v>41130.430555555562</c:v>
                </c:pt>
                <c:pt idx="351">
                  <c:v>41130.4375</c:v>
                </c:pt>
                <c:pt idx="352">
                  <c:v>41130.444444444576</c:v>
                </c:pt>
                <c:pt idx="353">
                  <c:v>41130.451388888891</c:v>
                </c:pt>
                <c:pt idx="354">
                  <c:v>41130.458333333343</c:v>
                </c:pt>
                <c:pt idx="355">
                  <c:v>41130.465277777781</c:v>
                </c:pt>
                <c:pt idx="356">
                  <c:v>41130.472222222219</c:v>
                </c:pt>
                <c:pt idx="357">
                  <c:v>41130.479166666584</c:v>
                </c:pt>
                <c:pt idx="358">
                  <c:v>41130.486111111109</c:v>
                </c:pt>
                <c:pt idx="359">
                  <c:v>41130.493055555555</c:v>
                </c:pt>
                <c:pt idx="360">
                  <c:v>41130.5</c:v>
                </c:pt>
                <c:pt idx="361">
                  <c:v>41130.506944444576</c:v>
                </c:pt>
                <c:pt idx="362">
                  <c:v>41130.513888888891</c:v>
                </c:pt>
                <c:pt idx="363">
                  <c:v>41130.520833333336</c:v>
                </c:pt>
                <c:pt idx="364">
                  <c:v>41130.527777777774</c:v>
                </c:pt>
                <c:pt idx="365">
                  <c:v>41130.534722222204</c:v>
                </c:pt>
                <c:pt idx="366">
                  <c:v>41130.541666666584</c:v>
                </c:pt>
                <c:pt idx="367">
                  <c:v>41130.548611111109</c:v>
                </c:pt>
                <c:pt idx="368">
                  <c:v>41130.555555555562</c:v>
                </c:pt>
                <c:pt idx="369">
                  <c:v>41130.5625</c:v>
                </c:pt>
                <c:pt idx="370">
                  <c:v>41130.569444444445</c:v>
                </c:pt>
                <c:pt idx="371">
                  <c:v>41130.576388888891</c:v>
                </c:pt>
                <c:pt idx="372">
                  <c:v>41130.583333333336</c:v>
                </c:pt>
                <c:pt idx="373">
                  <c:v>41130.590277777781</c:v>
                </c:pt>
                <c:pt idx="374">
                  <c:v>41130.597222222204</c:v>
                </c:pt>
                <c:pt idx="375">
                  <c:v>41130.604166666584</c:v>
                </c:pt>
                <c:pt idx="376">
                  <c:v>41130.611111111</c:v>
                </c:pt>
                <c:pt idx="377">
                  <c:v>41130.618055555562</c:v>
                </c:pt>
                <c:pt idx="378">
                  <c:v>41130.624999999993</c:v>
                </c:pt>
                <c:pt idx="379">
                  <c:v>41130.631944444445</c:v>
                </c:pt>
                <c:pt idx="380">
                  <c:v>41130.638888888891</c:v>
                </c:pt>
                <c:pt idx="381">
                  <c:v>41130.645833333336</c:v>
                </c:pt>
                <c:pt idx="382">
                  <c:v>41130.652777777781</c:v>
                </c:pt>
                <c:pt idx="383">
                  <c:v>41130.659722222204</c:v>
                </c:pt>
                <c:pt idx="384">
                  <c:v>41130.666666666584</c:v>
                </c:pt>
                <c:pt idx="385">
                  <c:v>41130.673611111</c:v>
                </c:pt>
                <c:pt idx="386">
                  <c:v>41130.680555555562</c:v>
                </c:pt>
                <c:pt idx="387">
                  <c:v>41130.6875</c:v>
                </c:pt>
                <c:pt idx="388">
                  <c:v>41130.694444444445</c:v>
                </c:pt>
                <c:pt idx="389">
                  <c:v>41130.701388888876</c:v>
                </c:pt>
                <c:pt idx="390">
                  <c:v>41130.708333333336</c:v>
                </c:pt>
                <c:pt idx="391">
                  <c:v>41130.715277777781</c:v>
                </c:pt>
                <c:pt idx="392">
                  <c:v>41130.722222222204</c:v>
                </c:pt>
                <c:pt idx="393">
                  <c:v>41130.729166666468</c:v>
                </c:pt>
                <c:pt idx="394">
                  <c:v>41130.736111111</c:v>
                </c:pt>
                <c:pt idx="395">
                  <c:v>41130.743055555555</c:v>
                </c:pt>
                <c:pt idx="396">
                  <c:v>41130.75</c:v>
                </c:pt>
                <c:pt idx="397">
                  <c:v>41130.756944444576</c:v>
                </c:pt>
                <c:pt idx="398">
                  <c:v>41130.763888888876</c:v>
                </c:pt>
                <c:pt idx="399">
                  <c:v>41130.770833333336</c:v>
                </c:pt>
                <c:pt idx="400">
                  <c:v>41130.777777777774</c:v>
                </c:pt>
                <c:pt idx="401">
                  <c:v>41130.784722222204</c:v>
                </c:pt>
                <c:pt idx="402">
                  <c:v>41130.791666666468</c:v>
                </c:pt>
                <c:pt idx="403">
                  <c:v>41130.798611111</c:v>
                </c:pt>
                <c:pt idx="404">
                  <c:v>41130.805555555562</c:v>
                </c:pt>
                <c:pt idx="405">
                  <c:v>41130.812500000109</c:v>
                </c:pt>
                <c:pt idx="406">
                  <c:v>41130.819444444576</c:v>
                </c:pt>
                <c:pt idx="407">
                  <c:v>41130.826388888891</c:v>
                </c:pt>
                <c:pt idx="408">
                  <c:v>41130.833333333336</c:v>
                </c:pt>
                <c:pt idx="409">
                  <c:v>41130.840277777919</c:v>
                </c:pt>
                <c:pt idx="410">
                  <c:v>41130.847222222219</c:v>
                </c:pt>
                <c:pt idx="411">
                  <c:v>41130.854166666664</c:v>
                </c:pt>
                <c:pt idx="412">
                  <c:v>41130.861111111</c:v>
                </c:pt>
                <c:pt idx="413">
                  <c:v>41130.868055555562</c:v>
                </c:pt>
                <c:pt idx="414">
                  <c:v>41130.875</c:v>
                </c:pt>
                <c:pt idx="415">
                  <c:v>41130.881944444576</c:v>
                </c:pt>
                <c:pt idx="416">
                  <c:v>41130.888888889043</c:v>
                </c:pt>
                <c:pt idx="417">
                  <c:v>41130.895833333336</c:v>
                </c:pt>
                <c:pt idx="418">
                  <c:v>41130.902777777781</c:v>
                </c:pt>
                <c:pt idx="419">
                  <c:v>41130.909722222204</c:v>
                </c:pt>
                <c:pt idx="420">
                  <c:v>41130.916666666664</c:v>
                </c:pt>
                <c:pt idx="421">
                  <c:v>41130.923611111</c:v>
                </c:pt>
                <c:pt idx="422">
                  <c:v>41130.930555555562</c:v>
                </c:pt>
                <c:pt idx="423">
                  <c:v>41130.9375</c:v>
                </c:pt>
                <c:pt idx="424">
                  <c:v>41130.944444444576</c:v>
                </c:pt>
                <c:pt idx="425">
                  <c:v>41130.951388888891</c:v>
                </c:pt>
                <c:pt idx="426">
                  <c:v>41130.958333333343</c:v>
                </c:pt>
                <c:pt idx="427">
                  <c:v>41130.965277777781</c:v>
                </c:pt>
                <c:pt idx="428">
                  <c:v>41130.972222222219</c:v>
                </c:pt>
                <c:pt idx="429">
                  <c:v>41130.979166666584</c:v>
                </c:pt>
                <c:pt idx="430">
                  <c:v>41130.986111111109</c:v>
                </c:pt>
                <c:pt idx="431">
                  <c:v>41130.993055555555</c:v>
                </c:pt>
              </c:numCache>
            </c:numRef>
          </c:cat>
          <c:val>
            <c:numRef>
              <c:f>Sheet1!$D$2:$D$865</c:f>
              <c:numCache>
                <c:formatCode>General</c:formatCode>
                <c:ptCount val="432"/>
                <c:pt idx="0">
                  <c:v>25.328711724369477</c:v>
                </c:pt>
                <c:pt idx="1">
                  <c:v>25.381515672893929</c:v>
                </c:pt>
                <c:pt idx="2">
                  <c:v>25.432995357645794</c:v>
                </c:pt>
                <c:pt idx="3">
                  <c:v>25.475737369912586</c:v>
                </c:pt>
                <c:pt idx="4">
                  <c:v>25.505334814872729</c:v>
                </c:pt>
                <c:pt idx="5">
                  <c:v>25.524290977759009</c:v>
                </c:pt>
                <c:pt idx="6">
                  <c:v>25.537263519646487</c:v>
                </c:pt>
                <c:pt idx="7">
                  <c:v>25.547904877587783</c:v>
                </c:pt>
                <c:pt idx="8">
                  <c:v>25.556250556088731</c:v>
                </c:pt>
                <c:pt idx="9">
                  <c:v>25.561848929685805</c:v>
                </c:pt>
                <c:pt idx="10">
                  <c:v>25.563764888123242</c:v>
                </c:pt>
                <c:pt idx="11">
                  <c:v>25.562168379390762</c:v>
                </c:pt>
                <c:pt idx="12">
                  <c:v>25.557691586286531</c:v>
                </c:pt>
                <c:pt idx="13">
                  <c:v>25.552242416084127</c:v>
                </c:pt>
                <c:pt idx="14">
                  <c:v>25.546939742686284</c:v>
                </c:pt>
                <c:pt idx="15">
                  <c:v>25.542591048980029</c:v>
                </c:pt>
                <c:pt idx="16">
                  <c:v>25.539040889603772</c:v>
                </c:pt>
                <c:pt idx="17">
                  <c:v>25.535646400729988</c:v>
                </c:pt>
                <c:pt idx="18">
                  <c:v>25.530787434063129</c:v>
                </c:pt>
                <c:pt idx="19">
                  <c:v>25.523151993576775</c:v>
                </c:pt>
                <c:pt idx="20">
                  <c:v>25.512709182617229</c:v>
                </c:pt>
                <c:pt idx="21">
                  <c:v>25.499580917412491</c:v>
                </c:pt>
                <c:pt idx="22">
                  <c:v>25.484545222304426</c:v>
                </c:pt>
                <c:pt idx="23">
                  <c:v>25.467727830057573</c:v>
                </c:pt>
                <c:pt idx="24">
                  <c:v>25.449760332693089</c:v>
                </c:pt>
                <c:pt idx="25">
                  <c:v>25.432315105400534</c:v>
                </c:pt>
                <c:pt idx="26">
                  <c:v>25.418491366670388</c:v>
                </c:pt>
                <c:pt idx="27">
                  <c:v>25.414034340913862</c:v>
                </c:pt>
                <c:pt idx="28">
                  <c:v>25.422426081941527</c:v>
                </c:pt>
                <c:pt idx="29">
                  <c:v>25.448916883314514</c:v>
                </c:pt>
                <c:pt idx="30">
                  <c:v>25.496120859138774</c:v>
                </c:pt>
                <c:pt idx="31">
                  <c:v>25.560410794997129</c:v>
                </c:pt>
                <c:pt idx="32">
                  <c:v>25.640676646771027</c:v>
                </c:pt>
                <c:pt idx="33">
                  <c:v>25.734332957552226</c:v>
                </c:pt>
                <c:pt idx="34">
                  <c:v>25.8395295944478</c:v>
                </c:pt>
                <c:pt idx="35">
                  <c:v>25.960898024390545</c:v>
                </c:pt>
                <c:pt idx="36">
                  <c:v>26.103186636685926</c:v>
                </c:pt>
                <c:pt idx="37">
                  <c:v>26.263528723522228</c:v>
                </c:pt>
                <c:pt idx="38">
                  <c:v>26.436998968273691</c:v>
                </c:pt>
                <c:pt idx="39">
                  <c:v>26.612564770876435</c:v>
                </c:pt>
                <c:pt idx="40">
                  <c:v>26.776881031851964</c:v>
                </c:pt>
                <c:pt idx="41">
                  <c:v>26.921382619619003</c:v>
                </c:pt>
                <c:pt idx="42">
                  <c:v>27.042288093113442</c:v>
                </c:pt>
                <c:pt idx="43">
                  <c:v>27.143135985213675</c:v>
                </c:pt>
                <c:pt idx="44">
                  <c:v>27.229777960967201</c:v>
                </c:pt>
                <c:pt idx="45">
                  <c:v>27.307360379632115</c:v>
                </c:pt>
                <c:pt idx="46">
                  <c:v>27.378076264203074</c:v>
                </c:pt>
                <c:pt idx="47">
                  <c:v>27.4403618320584</c:v>
                </c:pt>
                <c:pt idx="48">
                  <c:v>27.491996130315599</c:v>
                </c:pt>
                <c:pt idx="49">
                  <c:v>27.53009541286665</c:v>
                </c:pt>
                <c:pt idx="50">
                  <c:v>27.552861753562031</c:v>
                </c:pt>
                <c:pt idx="51">
                  <c:v>27.559179821008531</c:v>
                </c:pt>
                <c:pt idx="52">
                  <c:v>27.550646201888622</c:v>
                </c:pt>
                <c:pt idx="53">
                  <c:v>27.530542797250639</c:v>
                </c:pt>
                <c:pt idx="54">
                  <c:v>27.501792540244089</c:v>
                </c:pt>
                <c:pt idx="55">
                  <c:v>27.468070948385598</c:v>
                </c:pt>
                <c:pt idx="56">
                  <c:v>27.433029813429922</c:v>
                </c:pt>
                <c:pt idx="57">
                  <c:v>27.400410788446088</c:v>
                </c:pt>
                <c:pt idx="58">
                  <c:v>27.373829124690335</c:v>
                </c:pt>
                <c:pt idx="59">
                  <c:v>27.354200711151545</c:v>
                </c:pt>
                <c:pt idx="60">
                  <c:v>27.34414724601449</c:v>
                </c:pt>
                <c:pt idx="61">
                  <c:v>27.345953294207121</c:v>
                </c:pt>
                <c:pt idx="62">
                  <c:v>27.36096974307965</c:v>
                </c:pt>
                <c:pt idx="63">
                  <c:v>27.391993639072435</c:v>
                </c:pt>
                <c:pt idx="64">
                  <c:v>27.435231957943607</c:v>
                </c:pt>
                <c:pt idx="65">
                  <c:v>27.484114833170885</c:v>
                </c:pt>
                <c:pt idx="66">
                  <c:v>27.529520072577714</c:v>
                </c:pt>
                <c:pt idx="67">
                  <c:v>27.562458169273157</c:v>
                </c:pt>
                <c:pt idx="68">
                  <c:v>27.579528530656127</c:v>
                </c:pt>
                <c:pt idx="69">
                  <c:v>27.578277786981872</c:v>
                </c:pt>
                <c:pt idx="70">
                  <c:v>27.56629780412317</c:v>
                </c:pt>
                <c:pt idx="71">
                  <c:v>27.55222896298946</c:v>
                </c:pt>
                <c:pt idx="72">
                  <c:v>27.545637292422779</c:v>
                </c:pt>
                <c:pt idx="73">
                  <c:v>27.551469377616996</c:v>
                </c:pt>
                <c:pt idx="74">
                  <c:v>27.569816916907929</c:v>
                </c:pt>
                <c:pt idx="75">
                  <c:v>27.596531614800952</c:v>
                </c:pt>
                <c:pt idx="76">
                  <c:v>27.622624507377804</c:v>
                </c:pt>
                <c:pt idx="77">
                  <c:v>27.640034955187417</c:v>
                </c:pt>
                <c:pt idx="78">
                  <c:v>27.642589307122172</c:v>
                </c:pt>
                <c:pt idx="79">
                  <c:v>27.630582900622706</c:v>
                </c:pt>
                <c:pt idx="80">
                  <c:v>27.605139470091252</c:v>
                </c:pt>
                <c:pt idx="81">
                  <c:v>27.56962853339552</c:v>
                </c:pt>
                <c:pt idx="82">
                  <c:v>27.527153225336932</c:v>
                </c:pt>
                <c:pt idx="83">
                  <c:v>27.478430838762264</c:v>
                </c:pt>
                <c:pt idx="84">
                  <c:v>27.423998262862916</c:v>
                </c:pt>
                <c:pt idx="85">
                  <c:v>27.364759658184727</c:v>
                </c:pt>
                <c:pt idx="86">
                  <c:v>27.301559035888495</c:v>
                </c:pt>
                <c:pt idx="87">
                  <c:v>27.235040613551089</c:v>
                </c:pt>
                <c:pt idx="88">
                  <c:v>27.166379940039803</c:v>
                </c:pt>
                <c:pt idx="89">
                  <c:v>27.096986271719516</c:v>
                </c:pt>
                <c:pt idx="90">
                  <c:v>27.028136975125122</c:v>
                </c:pt>
                <c:pt idx="91">
                  <c:v>26.961191867207418</c:v>
                </c:pt>
                <c:pt idx="92">
                  <c:v>26.898097310640701</c:v>
                </c:pt>
                <c:pt idx="93">
                  <c:v>26.840913410873966</c:v>
                </c:pt>
                <c:pt idx="94">
                  <c:v>26.791592411804281</c:v>
                </c:pt>
                <c:pt idx="95">
                  <c:v>26.750073540859042</c:v>
                </c:pt>
                <c:pt idx="96">
                  <c:v>26.715072435140382</c:v>
                </c:pt>
                <c:pt idx="97">
                  <c:v>26.684386129295795</c:v>
                </c:pt>
                <c:pt idx="98">
                  <c:v>26.65468692048109</c:v>
                </c:pt>
                <c:pt idx="99">
                  <c:v>26.624090539709382</c:v>
                </c:pt>
                <c:pt idx="100">
                  <c:v>26.592171635533639</c:v>
                </c:pt>
                <c:pt idx="101">
                  <c:v>26.560568629288721</c:v>
                </c:pt>
                <c:pt idx="102">
                  <c:v>26.530916649464984</c:v>
                </c:pt>
                <c:pt idx="103">
                  <c:v>26.504324853493102</c:v>
                </c:pt>
                <c:pt idx="104">
                  <c:v>26.480499734353863</c:v>
                </c:pt>
                <c:pt idx="105">
                  <c:v>26.458077239947176</c:v>
                </c:pt>
                <c:pt idx="106">
                  <c:v>26.435101200625283</c:v>
                </c:pt>
                <c:pt idx="107">
                  <c:v>26.410489252944224</c:v>
                </c:pt>
                <c:pt idx="108">
                  <c:v>26.38397092475623</c:v>
                </c:pt>
                <c:pt idx="109">
                  <c:v>26.356572243259986</c:v>
                </c:pt>
                <c:pt idx="110">
                  <c:v>26.329593104465289</c:v>
                </c:pt>
                <c:pt idx="111">
                  <c:v>26.304063389078191</c:v>
                </c:pt>
                <c:pt idx="112">
                  <c:v>26.280152962367776</c:v>
                </c:pt>
                <c:pt idx="113">
                  <c:v>26.257003003389521</c:v>
                </c:pt>
                <c:pt idx="114">
                  <c:v>26.233366293871583</c:v>
                </c:pt>
                <c:pt idx="115">
                  <c:v>26.207821326539015</c:v>
                </c:pt>
                <c:pt idx="116">
                  <c:v>26.179944700497195</c:v>
                </c:pt>
                <c:pt idx="117">
                  <c:v>26.150732325209539</c:v>
                </c:pt>
                <c:pt idx="118">
                  <c:v>26.121844586974387</c:v>
                </c:pt>
                <c:pt idx="119">
                  <c:v>26.094786029319671</c:v>
                </c:pt>
                <c:pt idx="120">
                  <c:v>26.071885999051577</c:v>
                </c:pt>
                <c:pt idx="121">
                  <c:v>26.056690177953726</c:v>
                </c:pt>
                <c:pt idx="122">
                  <c:v>26.053410623359667</c:v>
                </c:pt>
                <c:pt idx="123">
                  <c:v>26.070008151389491</c:v>
                </c:pt>
                <c:pt idx="124">
                  <c:v>26.11241344527053</c:v>
                </c:pt>
                <c:pt idx="125">
                  <c:v>26.182321392276126</c:v>
                </c:pt>
                <c:pt idx="126">
                  <c:v>26.275270265204497</c:v>
                </c:pt>
                <c:pt idx="127">
                  <c:v>26.377912635223726</c:v>
                </c:pt>
                <c:pt idx="128">
                  <c:v>26.475951170995533</c:v>
                </c:pt>
                <c:pt idx="129">
                  <c:v>26.556585419811391</c:v>
                </c:pt>
                <c:pt idx="130">
                  <c:v>26.61353569787909</c:v>
                </c:pt>
                <c:pt idx="131">
                  <c:v>26.645620417620229</c:v>
                </c:pt>
                <c:pt idx="132">
                  <c:v>26.658493033569655</c:v>
                </c:pt>
                <c:pt idx="133">
                  <c:v>26.659538539575262</c:v>
                </c:pt>
                <c:pt idx="134">
                  <c:v>26.651732560943017</c:v>
                </c:pt>
                <c:pt idx="135">
                  <c:v>26.635170660885194</c:v>
                </c:pt>
                <c:pt idx="136">
                  <c:v>26.60945486218403</c:v>
                </c:pt>
                <c:pt idx="137">
                  <c:v>26.576033064685433</c:v>
                </c:pt>
                <c:pt idx="138">
                  <c:v>26.536960326784879</c:v>
                </c:pt>
                <c:pt idx="139">
                  <c:v>26.49685664259146</c:v>
                </c:pt>
                <c:pt idx="140">
                  <c:v>26.462976214920523</c:v>
                </c:pt>
                <c:pt idx="141">
                  <c:v>26.442156607151684</c:v>
                </c:pt>
                <c:pt idx="142">
                  <c:v>26.443417810854612</c:v>
                </c:pt>
                <c:pt idx="143">
                  <c:v>26.471704034463514</c:v>
                </c:pt>
                <c:pt idx="144">
                  <c:v>26.526271624199858</c:v>
                </c:pt>
                <c:pt idx="145">
                  <c:v>26.603319083892814</c:v>
                </c:pt>
                <c:pt idx="146">
                  <c:v>26.691794396134227</c:v>
                </c:pt>
                <c:pt idx="147">
                  <c:v>26.783351972316929</c:v>
                </c:pt>
                <c:pt idx="148">
                  <c:v>26.868873634780989</c:v>
                </c:pt>
                <c:pt idx="149">
                  <c:v>26.94325492319561</c:v>
                </c:pt>
                <c:pt idx="150">
                  <c:v>27.004995237582531</c:v>
                </c:pt>
                <c:pt idx="151">
                  <c:v>27.052702983656989</c:v>
                </c:pt>
                <c:pt idx="152">
                  <c:v>27.086077065177218</c:v>
                </c:pt>
                <c:pt idx="153">
                  <c:v>27.103505874455372</c:v>
                </c:pt>
                <c:pt idx="154">
                  <c:v>27.104822966478931</c:v>
                </c:pt>
                <c:pt idx="155">
                  <c:v>27.093719197603935</c:v>
                </c:pt>
                <c:pt idx="156">
                  <c:v>27.071813549713262</c:v>
                </c:pt>
                <c:pt idx="157">
                  <c:v>27.041889595968687</c:v>
                </c:pt>
                <c:pt idx="158">
                  <c:v>27.006777852842387</c:v>
                </c:pt>
                <c:pt idx="159">
                  <c:v>26.967550608690594</c:v>
                </c:pt>
                <c:pt idx="160">
                  <c:v>26.924664860547189</c:v>
                </c:pt>
                <c:pt idx="161">
                  <c:v>26.878601232066629</c:v>
                </c:pt>
                <c:pt idx="162">
                  <c:v>26.829610328585829</c:v>
                </c:pt>
                <c:pt idx="163">
                  <c:v>26.778140782831702</c:v>
                </c:pt>
                <c:pt idx="164">
                  <c:v>26.724959410782091</c:v>
                </c:pt>
                <c:pt idx="165">
                  <c:v>26.670533174267764</c:v>
                </c:pt>
                <c:pt idx="166">
                  <c:v>26.615476240910461</c:v>
                </c:pt>
                <c:pt idx="167">
                  <c:v>26.559673050025026</c:v>
                </c:pt>
                <c:pt idx="168">
                  <c:v>26.503609849084107</c:v>
                </c:pt>
                <c:pt idx="169">
                  <c:v>26.447931034447372</c:v>
                </c:pt>
                <c:pt idx="170">
                  <c:v>26.393241406856255</c:v>
                </c:pt>
                <c:pt idx="171">
                  <c:v>26.34119740251419</c:v>
                </c:pt>
                <c:pt idx="172">
                  <c:v>26.292592832855284</c:v>
                </c:pt>
                <c:pt idx="173">
                  <c:v>26.247925333514381</c:v>
                </c:pt>
                <c:pt idx="174">
                  <c:v>26.207117119045705</c:v>
                </c:pt>
                <c:pt idx="175">
                  <c:v>26.168977455637915</c:v>
                </c:pt>
                <c:pt idx="176">
                  <c:v>26.132450185122508</c:v>
                </c:pt>
                <c:pt idx="177">
                  <c:v>26.098001971747223</c:v>
                </c:pt>
                <c:pt idx="178">
                  <c:v>26.068128631217089</c:v>
                </c:pt>
                <c:pt idx="179">
                  <c:v>26.046582900226753</c:v>
                </c:pt>
                <c:pt idx="180">
                  <c:v>26.037317537837509</c:v>
                </c:pt>
                <c:pt idx="181">
                  <c:v>26.04176491729763</c:v>
                </c:pt>
                <c:pt idx="182">
                  <c:v>26.058076148146633</c:v>
                </c:pt>
                <c:pt idx="183">
                  <c:v>26.081997607076978</c:v>
                </c:pt>
                <c:pt idx="184">
                  <c:v>26.106266717638508</c:v>
                </c:pt>
                <c:pt idx="185">
                  <c:v>26.122822037791686</c:v>
                </c:pt>
                <c:pt idx="186">
                  <c:v>26.12806810975713</c:v>
                </c:pt>
                <c:pt idx="187">
                  <c:v>26.120866684131286</c:v>
                </c:pt>
                <c:pt idx="188">
                  <c:v>26.103679751431187</c:v>
                </c:pt>
                <c:pt idx="189">
                  <c:v>26.079256032107189</c:v>
                </c:pt>
                <c:pt idx="190">
                  <c:v>26.049999525339029</c:v>
                </c:pt>
                <c:pt idx="191">
                  <c:v>26.018278660176144</c:v>
                </c:pt>
                <c:pt idx="192">
                  <c:v>25.985420900812674</c:v>
                </c:pt>
                <c:pt idx="193">
                  <c:v>25.95336587552487</c:v>
                </c:pt>
                <c:pt idx="194">
                  <c:v>25.92350134340527</c:v>
                </c:pt>
                <c:pt idx="195">
                  <c:v>25.895248029548739</c:v>
                </c:pt>
                <c:pt idx="196">
                  <c:v>25.867987869557115</c:v>
                </c:pt>
                <c:pt idx="197">
                  <c:v>25.840228324888841</c:v>
                </c:pt>
                <c:pt idx="198">
                  <c:v>25.810820370595543</c:v>
                </c:pt>
                <c:pt idx="199">
                  <c:v>25.777827707918231</c:v>
                </c:pt>
                <c:pt idx="200">
                  <c:v>25.740937311789789</c:v>
                </c:pt>
                <c:pt idx="201">
                  <c:v>25.700993163901558</c:v>
                </c:pt>
                <c:pt idx="202">
                  <c:v>25.659504911731403</c:v>
                </c:pt>
                <c:pt idx="203">
                  <c:v>25.617792605804031</c:v>
                </c:pt>
                <c:pt idx="204">
                  <c:v>25.576492788275626</c:v>
                </c:pt>
                <c:pt idx="205">
                  <c:v>25.536293400213555</c:v>
                </c:pt>
                <c:pt idx="206">
                  <c:v>25.497439661097189</c:v>
                </c:pt>
                <c:pt idx="207">
                  <c:v>25.459687027114033</c:v>
                </c:pt>
                <c:pt idx="208">
                  <c:v>25.422426081941527</c:v>
                </c:pt>
                <c:pt idx="209">
                  <c:v>25.385347756538184</c:v>
                </c:pt>
                <c:pt idx="210">
                  <c:v>25.348119190642226</c:v>
                </c:pt>
                <c:pt idx="211">
                  <c:v>25.310382548738581</c:v>
                </c:pt>
                <c:pt idx="212">
                  <c:v>25.273224208620189</c:v>
                </c:pt>
                <c:pt idx="213">
                  <c:v>25.238371597719514</c:v>
                </c:pt>
                <c:pt idx="214">
                  <c:v>25.206904929369326</c:v>
                </c:pt>
                <c:pt idx="215">
                  <c:v>25.177643487560822</c:v>
                </c:pt>
                <c:pt idx="216">
                  <c:v>25.150104284004946</c:v>
                </c:pt>
                <c:pt idx="217">
                  <c:v>25.124758821327269</c:v>
                </c:pt>
                <c:pt idx="218">
                  <c:v>25.101494373562002</c:v>
                </c:pt>
                <c:pt idx="219">
                  <c:v>25.082002488949616</c:v>
                </c:pt>
                <c:pt idx="220">
                  <c:v>25.067615538557529</c:v>
                </c:pt>
                <c:pt idx="221">
                  <c:v>25.058852400636507</c:v>
                </c:pt>
                <c:pt idx="222">
                  <c:v>25.056195601158691</c:v>
                </c:pt>
                <c:pt idx="223">
                  <c:v>25.05966917693172</c:v>
                </c:pt>
                <c:pt idx="224">
                  <c:v>25.068225508437823</c:v>
                </c:pt>
                <c:pt idx="225">
                  <c:v>25.081800563038225</c:v>
                </c:pt>
                <c:pt idx="226">
                  <c:v>25.100294108033843</c:v>
                </c:pt>
                <c:pt idx="227">
                  <c:v>25.124165614260715</c:v>
                </c:pt>
                <c:pt idx="228">
                  <c:v>25.154979852428703</c:v>
                </c:pt>
                <c:pt idx="229">
                  <c:v>25.194333861792053</c:v>
                </c:pt>
                <c:pt idx="230">
                  <c:v>25.241921080778404</c:v>
                </c:pt>
                <c:pt idx="231">
                  <c:v>25.295709201399571</c:v>
                </c:pt>
                <c:pt idx="232">
                  <c:v>25.352014104200641</c:v>
                </c:pt>
                <c:pt idx="233">
                  <c:v>25.405780508327833</c:v>
                </c:pt>
                <c:pt idx="234">
                  <c:v>25.453130678689874</c:v>
                </c:pt>
                <c:pt idx="235">
                  <c:v>25.491663666002328</c:v>
                </c:pt>
                <c:pt idx="236">
                  <c:v>25.52103506877814</c:v>
                </c:pt>
                <c:pt idx="237">
                  <c:v>25.546296068926978</c:v>
                </c:pt>
                <c:pt idx="238">
                  <c:v>25.574906076710892</c:v>
                </c:pt>
                <c:pt idx="239">
                  <c:v>25.615926024574691</c:v>
                </c:pt>
                <c:pt idx="240">
                  <c:v>25.673779742864909</c:v>
                </c:pt>
                <c:pt idx="241">
                  <c:v>25.751898246974378</c:v>
                </c:pt>
                <c:pt idx="242">
                  <c:v>25.845531060439782</c:v>
                </c:pt>
                <c:pt idx="243">
                  <c:v>25.946337983231054</c:v>
                </c:pt>
                <c:pt idx="244">
                  <c:v>26.045316077151011</c:v>
                </c:pt>
                <c:pt idx="245">
                  <c:v>26.134637823461013</c:v>
                </c:pt>
                <c:pt idx="246">
                  <c:v>26.212510079974823</c:v>
                </c:pt>
                <c:pt idx="247">
                  <c:v>26.27913192929163</c:v>
                </c:pt>
                <c:pt idx="248">
                  <c:v>26.337336315314317</c:v>
                </c:pt>
                <c:pt idx="249">
                  <c:v>26.388718986590426</c:v>
                </c:pt>
                <c:pt idx="250">
                  <c:v>26.434151685541046</c:v>
                </c:pt>
                <c:pt idx="251">
                  <c:v>26.474294752722571</c:v>
                </c:pt>
                <c:pt idx="252">
                  <c:v>26.50850796056913</c:v>
                </c:pt>
                <c:pt idx="253">
                  <c:v>26.535350340673816</c:v>
                </c:pt>
                <c:pt idx="254">
                  <c:v>26.553493350818748</c:v>
                </c:pt>
                <c:pt idx="255">
                  <c:v>26.560867072873627</c:v>
                </c:pt>
                <c:pt idx="256">
                  <c:v>26.555488742807668</c:v>
                </c:pt>
                <c:pt idx="257">
                  <c:v>26.538368075973629</c:v>
                </c:pt>
                <c:pt idx="258">
                  <c:v>26.511563614881254</c:v>
                </c:pt>
                <c:pt idx="259">
                  <c:v>26.477916507107238</c:v>
                </c:pt>
                <c:pt idx="260">
                  <c:v>26.439737221731544</c:v>
                </c:pt>
                <c:pt idx="261">
                  <c:v>26.398398196559988</c:v>
                </c:pt>
                <c:pt idx="262">
                  <c:v>26.355258732152315</c:v>
                </c:pt>
                <c:pt idx="263">
                  <c:v>26.313016872984427</c:v>
                </c:pt>
                <c:pt idx="264">
                  <c:v>26.274701781770403</c:v>
                </c:pt>
                <c:pt idx="265">
                  <c:v>26.242390790487889</c:v>
                </c:pt>
                <c:pt idx="266">
                  <c:v>26.215669142211773</c:v>
                </c:pt>
                <c:pt idx="267">
                  <c:v>26.193574431857364</c:v>
                </c:pt>
                <c:pt idx="268">
                  <c:v>26.173514287546276</c:v>
                </c:pt>
                <c:pt idx="269">
                  <c:v>26.152539838846689</c:v>
                </c:pt>
                <c:pt idx="270">
                  <c:v>26.127580651633401</c:v>
                </c:pt>
                <c:pt idx="271">
                  <c:v>26.098001971747223</c:v>
                </c:pt>
                <c:pt idx="272">
                  <c:v>26.064615707948143</c:v>
                </c:pt>
                <c:pt idx="273">
                  <c:v>26.030054514022691</c:v>
                </c:pt>
                <c:pt idx="274">
                  <c:v>25.996733191010577</c:v>
                </c:pt>
                <c:pt idx="275">
                  <c:v>25.967877458641318</c:v>
                </c:pt>
                <c:pt idx="276">
                  <c:v>25.948860121349263</c:v>
                </c:pt>
                <c:pt idx="277">
                  <c:v>25.943945791744326</c:v>
                </c:pt>
                <c:pt idx="278">
                  <c:v>25.95905052315981</c:v>
                </c:pt>
                <c:pt idx="279">
                  <c:v>25.996733191010577</c:v>
                </c:pt>
                <c:pt idx="280">
                  <c:v>26.058076148146633</c:v>
                </c:pt>
                <c:pt idx="281">
                  <c:v>26.142276794141921</c:v>
                </c:pt>
                <c:pt idx="282">
                  <c:v>26.24273712208986</c:v>
                </c:pt>
                <c:pt idx="283">
                  <c:v>26.353396539718826</c:v>
                </c:pt>
                <c:pt idx="284">
                  <c:v>26.466824991782389</c:v>
                </c:pt>
                <c:pt idx="285">
                  <c:v>26.575934286744889</c:v>
                </c:pt>
                <c:pt idx="286">
                  <c:v>26.674972015859879</c:v>
                </c:pt>
                <c:pt idx="287">
                  <c:v>26.762612882888241</c:v>
                </c:pt>
                <c:pt idx="288">
                  <c:v>26.846412239417049</c:v>
                </c:pt>
                <c:pt idx="289">
                  <c:v>26.936239455600671</c:v>
                </c:pt>
                <c:pt idx="290">
                  <c:v>27.043005205410591</c:v>
                </c:pt>
                <c:pt idx="291">
                  <c:v>27.167885721699243</c:v>
                </c:pt>
                <c:pt idx="292">
                  <c:v>27.310678697596597</c:v>
                </c:pt>
                <c:pt idx="293">
                  <c:v>27.462741120055426</c:v>
                </c:pt>
                <c:pt idx="294">
                  <c:v>27.611188481463092</c:v>
                </c:pt>
                <c:pt idx="295">
                  <c:v>27.745064865690246</c:v>
                </c:pt>
                <c:pt idx="296">
                  <c:v>27.857264762588539</c:v>
                </c:pt>
                <c:pt idx="297">
                  <c:v>27.947120430417829</c:v>
                </c:pt>
                <c:pt idx="298">
                  <c:v>28.01223578005683</c:v>
                </c:pt>
                <c:pt idx="299">
                  <c:v>28.05405758440903</c:v>
                </c:pt>
                <c:pt idx="300">
                  <c:v>28.076540436633714</c:v>
                </c:pt>
                <c:pt idx="301">
                  <c:v>28.080900348984414</c:v>
                </c:pt>
                <c:pt idx="302">
                  <c:v>28.069506916842286</c:v>
                </c:pt>
                <c:pt idx="303">
                  <c:v>28.044717046961683</c:v>
                </c:pt>
                <c:pt idx="304">
                  <c:v>28.007018187724363</c:v>
                </c:pt>
                <c:pt idx="305">
                  <c:v>27.958033127840515</c:v>
                </c:pt>
                <c:pt idx="306">
                  <c:v>27.899902040391879</c:v>
                </c:pt>
                <c:pt idx="307">
                  <c:v>27.833771069964364</c:v>
                </c:pt>
                <c:pt idx="308">
                  <c:v>27.761439506739034</c:v>
                </c:pt>
                <c:pt idx="309">
                  <c:v>27.685454702808091</c:v>
                </c:pt>
                <c:pt idx="310">
                  <c:v>27.607610428932148</c:v>
                </c:pt>
                <c:pt idx="311">
                  <c:v>27.529200374990289</c:v>
                </c:pt>
                <c:pt idx="312">
                  <c:v>27.451910633327479</c:v>
                </c:pt>
                <c:pt idx="313">
                  <c:v>27.376981006098298</c:v>
                </c:pt>
                <c:pt idx="314">
                  <c:v>27.304956789545631</c:v>
                </c:pt>
                <c:pt idx="315">
                  <c:v>27.236062451662974</c:v>
                </c:pt>
                <c:pt idx="316">
                  <c:v>27.170067277623524</c:v>
                </c:pt>
                <c:pt idx="317">
                  <c:v>27.10699057442875</c:v>
                </c:pt>
                <c:pt idx="318">
                  <c:v>27.04738246702486</c:v>
                </c:pt>
                <c:pt idx="319">
                  <c:v>26.992476098014787</c:v>
                </c:pt>
                <c:pt idx="320">
                  <c:v>26.944338638502689</c:v>
                </c:pt>
                <c:pt idx="321">
                  <c:v>26.904981768580935</c:v>
                </c:pt>
                <c:pt idx="322">
                  <c:v>26.875506889215924</c:v>
                </c:pt>
                <c:pt idx="323">
                  <c:v>26.858148841946829</c:v>
                </c:pt>
                <c:pt idx="324">
                  <c:v>26.854069946063227</c:v>
                </c:pt>
                <c:pt idx="325">
                  <c:v>26.864469027386299</c:v>
                </c:pt>
                <c:pt idx="326">
                  <c:v>26.891361825110955</c:v>
                </c:pt>
                <c:pt idx="327">
                  <c:v>26.932304273785189</c:v>
                </c:pt>
                <c:pt idx="328">
                  <c:v>26.982834788419787</c:v>
                </c:pt>
                <c:pt idx="329">
                  <c:v>27.035983348996435</c:v>
                </c:pt>
                <c:pt idx="330">
                  <c:v>27.082324250621511</c:v>
                </c:pt>
                <c:pt idx="331">
                  <c:v>27.116256175276682</c:v>
                </c:pt>
                <c:pt idx="332">
                  <c:v>27.13291291899899</c:v>
                </c:pt>
                <c:pt idx="333">
                  <c:v>27.134059656973115</c:v>
                </c:pt>
                <c:pt idx="334">
                  <c:v>27.121489391900127</c:v>
                </c:pt>
                <c:pt idx="335">
                  <c:v>27.097374885528829</c:v>
                </c:pt>
                <c:pt idx="336">
                  <c:v>27.066696881444798</c:v>
                </c:pt>
                <c:pt idx="337">
                  <c:v>27.032143738744271</c:v>
                </c:pt>
                <c:pt idx="338">
                  <c:v>26.996304475905074</c:v>
                </c:pt>
                <c:pt idx="339">
                  <c:v>26.961109164291969</c:v>
                </c:pt>
                <c:pt idx="340">
                  <c:v>26.928026139511719</c:v>
                </c:pt>
                <c:pt idx="341">
                  <c:v>26.897586484678634</c:v>
                </c:pt>
                <c:pt idx="342">
                  <c:v>26.868096998469124</c:v>
                </c:pt>
                <c:pt idx="343">
                  <c:v>26.838377523185677</c:v>
                </c:pt>
                <c:pt idx="344">
                  <c:v>26.807536347363623</c:v>
                </c:pt>
                <c:pt idx="345">
                  <c:v>26.776610990007729</c:v>
                </c:pt>
                <c:pt idx="346">
                  <c:v>26.746881705701007</c:v>
                </c:pt>
                <c:pt idx="347">
                  <c:v>26.720067768438938</c:v>
                </c:pt>
                <c:pt idx="348">
                  <c:v>26.696283255506778</c:v>
                </c:pt>
                <c:pt idx="349">
                  <c:v>26.67534936886787</c:v>
                </c:pt>
                <c:pt idx="350">
                  <c:v>26.654782155124387</c:v>
                </c:pt>
                <c:pt idx="351">
                  <c:v>26.631323157910735</c:v>
                </c:pt>
                <c:pt idx="352">
                  <c:v>26.602441116207807</c:v>
                </c:pt>
                <c:pt idx="353">
                  <c:v>26.5668272668361</c:v>
                </c:pt>
                <c:pt idx="354">
                  <c:v>26.525867233948087</c:v>
                </c:pt>
                <c:pt idx="355">
                  <c:v>26.481325710299899</c:v>
                </c:pt>
                <c:pt idx="356">
                  <c:v>26.434573744241654</c:v>
                </c:pt>
                <c:pt idx="357">
                  <c:v>26.386238361386667</c:v>
                </c:pt>
                <c:pt idx="358">
                  <c:v>26.336673712195349</c:v>
                </c:pt>
                <c:pt idx="359">
                  <c:v>26.286608153144606</c:v>
                </c:pt>
                <c:pt idx="360">
                  <c:v>26.23637872134023</c:v>
                </c:pt>
                <c:pt idx="361">
                  <c:v>26.185881440760809</c:v>
                </c:pt>
                <c:pt idx="362">
                  <c:v>26.135487961170647</c:v>
                </c:pt>
                <c:pt idx="363">
                  <c:v>26.085481743418818</c:v>
                </c:pt>
                <c:pt idx="364">
                  <c:v>26.036681431142618</c:v>
                </c:pt>
                <c:pt idx="365">
                  <c:v>25.989588819015587</c:v>
                </c:pt>
                <c:pt idx="366">
                  <c:v>25.944610562790889</c:v>
                </c:pt>
                <c:pt idx="367">
                  <c:v>25.90204192263532</c:v>
                </c:pt>
                <c:pt idx="368">
                  <c:v>25.862880038851102</c:v>
                </c:pt>
                <c:pt idx="369">
                  <c:v>25.827052960094829</c:v>
                </c:pt>
                <c:pt idx="370">
                  <c:v>25.793174883388318</c:v>
                </c:pt>
                <c:pt idx="371">
                  <c:v>25.760915954884339</c:v>
                </c:pt>
                <c:pt idx="372">
                  <c:v>25.730065692237901</c:v>
                </c:pt>
                <c:pt idx="373">
                  <c:v>25.701291883507892</c:v>
                </c:pt>
                <c:pt idx="374">
                  <c:v>25.676653199456794</c:v>
                </c:pt>
                <c:pt idx="375">
                  <c:v>25.65462291645143</c:v>
                </c:pt>
                <c:pt idx="376">
                  <c:v>25.634362397082061</c:v>
                </c:pt>
                <c:pt idx="377">
                  <c:v>25.61561476419083</c:v>
                </c:pt>
                <c:pt idx="378">
                  <c:v>25.598109127865229</c:v>
                </c:pt>
                <c:pt idx="379">
                  <c:v>25.581878524652652</c:v>
                </c:pt>
                <c:pt idx="380">
                  <c:v>25.567272875119919</c:v>
                </c:pt>
                <c:pt idx="381">
                  <c:v>25.553686241903399</c:v>
                </c:pt>
                <c:pt idx="382">
                  <c:v>25.541300787615498</c:v>
                </c:pt>
                <c:pt idx="383">
                  <c:v>25.530300908106796</c:v>
                </c:pt>
                <c:pt idx="384">
                  <c:v>25.520220288597169</c:v>
                </c:pt>
                <c:pt idx="385">
                  <c:v>25.510417757668847</c:v>
                </c:pt>
                <c:pt idx="386">
                  <c:v>25.5010620245748</c:v>
                </c:pt>
                <c:pt idx="387">
                  <c:v>25.49199415903762</c:v>
                </c:pt>
                <c:pt idx="388">
                  <c:v>25.483218144594989</c:v>
                </c:pt>
                <c:pt idx="389">
                  <c:v>25.474571249433829</c:v>
                </c:pt>
                <c:pt idx="390">
                  <c:v>25.466222568528625</c:v>
                </c:pt>
                <c:pt idx="391">
                  <c:v>25.458343835942344</c:v>
                </c:pt>
                <c:pt idx="392">
                  <c:v>25.450603436625389</c:v>
                </c:pt>
                <c:pt idx="393">
                  <c:v>25.443003040342422</c:v>
                </c:pt>
                <c:pt idx="394">
                  <c:v>25.43588392285109</c:v>
                </c:pt>
                <c:pt idx="395">
                  <c:v>25.429421521046066</c:v>
                </c:pt>
                <c:pt idx="396">
                  <c:v>25.424646725394126</c:v>
                </c:pt>
                <c:pt idx="397">
                  <c:v>25.421742324291273</c:v>
                </c:pt>
                <c:pt idx="398">
                  <c:v>25.419689686020789</c:v>
                </c:pt>
                <c:pt idx="399">
                  <c:v>25.41832012116182</c:v>
                </c:pt>
                <c:pt idx="400">
                  <c:v>25.416778269368223</c:v>
                </c:pt>
                <c:pt idx="401">
                  <c:v>25.415406762967187</c:v>
                </c:pt>
                <c:pt idx="402">
                  <c:v>25.414034340913862</c:v>
                </c:pt>
                <c:pt idx="403">
                  <c:v>25.412661001933429</c:v>
                </c:pt>
                <c:pt idx="404">
                  <c:v>25.411286744748736</c:v>
                </c:pt>
                <c:pt idx="405">
                  <c:v>25.409911568079849</c:v>
                </c:pt>
                <c:pt idx="406">
                  <c:v>25.408535470644129</c:v>
                </c:pt>
                <c:pt idx="407">
                  <c:v>25.407158451156231</c:v>
                </c:pt>
                <c:pt idx="408">
                  <c:v>25.405780508327833</c:v>
                </c:pt>
                <c:pt idx="409">
                  <c:v>25.404401640868571</c:v>
                </c:pt>
                <c:pt idx="410">
                  <c:v>25.403021847484432</c:v>
                </c:pt>
                <c:pt idx="411">
                  <c:v>25.401468471543673</c:v>
                </c:pt>
                <c:pt idx="412">
                  <c:v>25.400086706261725</c:v>
                </c:pt>
                <c:pt idx="413">
                  <c:v>25.398704010994887</c:v>
                </c:pt>
                <c:pt idx="414">
                  <c:v>25.397320384438085</c:v>
                </c:pt>
                <c:pt idx="415">
                  <c:v>25.395935825283505</c:v>
                </c:pt>
                <c:pt idx="416">
                  <c:v>25.394550332220618</c:v>
                </c:pt>
                <c:pt idx="417">
                  <c:v>25.393163903936056</c:v>
                </c:pt>
                <c:pt idx="418">
                  <c:v>25.391776539113589</c:v>
                </c:pt>
                <c:pt idx="419">
                  <c:v>25.390388236434326</c:v>
                </c:pt>
                <c:pt idx="420">
                  <c:v>25.388998994576326</c:v>
                </c:pt>
                <c:pt idx="421">
                  <c:v>25.387608812215007</c:v>
                </c:pt>
                <c:pt idx="422">
                  <c:v>25.386217688022789</c:v>
                </c:pt>
                <c:pt idx="423">
                  <c:v>25.38482562066952</c:v>
                </c:pt>
                <c:pt idx="424">
                  <c:v>25.38343260882159</c:v>
                </c:pt>
                <c:pt idx="425">
                  <c:v>25.38203865114334</c:v>
                </c:pt>
                <c:pt idx="426">
                  <c:v>25.380643746295689</c:v>
                </c:pt>
                <c:pt idx="427">
                  <c:v>25.379247892936689</c:v>
                </c:pt>
                <c:pt idx="428">
                  <c:v>25.377851089721791</c:v>
                </c:pt>
                <c:pt idx="429">
                  <c:v>25.376453335303172</c:v>
                </c:pt>
                <c:pt idx="430">
                  <c:v>25.375054628330496</c:v>
                </c:pt>
                <c:pt idx="431">
                  <c:v>25.373654967450161</c:v>
                </c:pt>
              </c:numCache>
            </c:numRef>
          </c:val>
        </c:ser>
        <c:marker val="1"/>
        <c:axId val="227891456"/>
        <c:axId val="227940608"/>
      </c:lineChart>
      <c:catAx>
        <c:axId val="22789145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PH" sz="1400"/>
                  <a:t>Time (6-hour interval)</a:t>
                </a:r>
              </a:p>
            </c:rich>
          </c:tx>
          <c:layout/>
        </c:title>
        <c:numFmt formatCode="m/d/yyyy\ h:mm" sourceLinked="1"/>
        <c:tickLblPos val="nextTo"/>
        <c:txPr>
          <a:bodyPr rot="-2700000"/>
          <a:lstStyle/>
          <a:p>
            <a:pPr>
              <a:defRPr/>
            </a:pPr>
            <a:endParaRPr lang="en-US"/>
          </a:p>
        </c:txPr>
        <c:crossAx val="227940608"/>
        <c:crosses val="autoZero"/>
        <c:lblAlgn val="ctr"/>
        <c:lblOffset val="100"/>
        <c:tickLblSkip val="36"/>
        <c:tickMarkSkip val="36"/>
      </c:catAx>
      <c:valAx>
        <c:axId val="227940608"/>
        <c:scaling>
          <c:orientation val="minMax"/>
          <c:max val="28.5"/>
          <c:min val="24.5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PH" sz="1400"/>
                  <a:t>Waterlevel</a:t>
                </a:r>
                <a:r>
                  <a:rPr lang="en-PH" sz="1400" baseline="0"/>
                  <a:t> (m)</a:t>
                </a:r>
                <a:endParaRPr lang="en-PH" sz="1400"/>
              </a:p>
            </c:rich>
          </c:tx>
          <c:layout>
            <c:manualLayout>
              <c:xMode val="edge"/>
              <c:yMode val="edge"/>
              <c:x val="3.0838794735334442E-2"/>
              <c:y val="0.33500983711467885"/>
            </c:manualLayout>
          </c:layout>
        </c:title>
        <c:numFmt formatCode="General" sourceLinked="1"/>
        <c:tickLblPos val="nextTo"/>
        <c:crossAx val="227891456"/>
        <c:crosses val="autoZero"/>
        <c:crossBetween val="between"/>
      </c:valAx>
      <c:valAx>
        <c:axId val="227985664"/>
        <c:scaling>
          <c:orientation val="maxMin"/>
          <c:max val="50"/>
          <c:min val="0"/>
        </c:scaling>
        <c:axPos val="r"/>
        <c:numFmt formatCode="General" sourceLinked="1"/>
        <c:tickLblPos val="nextTo"/>
        <c:crossAx val="228036608"/>
        <c:crosses val="max"/>
        <c:crossBetween val="between"/>
      </c:valAx>
      <c:dateAx>
        <c:axId val="228036608"/>
        <c:scaling>
          <c:orientation val="minMax"/>
        </c:scaling>
        <c:delete val="1"/>
        <c:axPos val="t"/>
        <c:numFmt formatCode="m/d/yyyy\ h:mm" sourceLinked="1"/>
        <c:tickLblPos val="none"/>
        <c:crossAx val="227985664"/>
        <c:crosses val="autoZero"/>
        <c:auto val="1"/>
        <c:lblOffset val="100"/>
        <c:baseTimeUnit val="days"/>
      </c:dateAx>
    </c:plotArea>
    <c:legend>
      <c:legendPos val="r"/>
      <c:layout>
        <c:manualLayout>
          <c:xMode val="edge"/>
          <c:yMode val="edge"/>
          <c:x val="0.620851545122031"/>
          <c:y val="0.62591255994153949"/>
          <c:w val="0.12778422371243706"/>
          <c:h val="0.1545548152634767"/>
        </c:manualLayout>
      </c:layout>
    </c:legend>
    <c:plotVisOnly val="1"/>
    <c:dispBlanksAs val="gap"/>
  </c:chart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42D6F4-30C4-437E-8D1E-ED0C5EE82C9A}" type="datetimeFigureOut">
              <a:rPr lang="en-US" smtClean="0"/>
              <a:pPr/>
              <a:t>2/13/2013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8ED7FC-F1DB-4568-A8B2-D7AFE64F7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B376A3-F499-47E3-A454-FBAA1BF43856}" type="slidenum">
              <a:rPr lang="en-US"/>
              <a:pPr/>
              <a:t>19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1143A7-F6CB-4341-BF6D-4D83C2890AA2}" type="slidenum">
              <a:rPr lang="en-US"/>
              <a:pPr/>
              <a:t>29</a:t>
            </a:fld>
            <a:endParaRPr 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FE4368-3A70-441E-96E4-3B611524BA9C}" type="slidenum">
              <a:rPr lang="en-US"/>
              <a:pPr/>
              <a:t>30</a:t>
            </a:fld>
            <a:endParaRPr 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Flooding in Candaba (October 5, 2011 image) </a:t>
            </a:r>
          </a:p>
          <a:p>
            <a:pPr eaLnBrk="1" hangingPunct="1"/>
            <a:endParaRPr lang="en-US" b="1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2005F8-8D94-4DFF-92C3-2D4FF8D91FA9}" type="slidenum">
              <a:rPr lang="en-US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BC956B-EB9E-422F-B46F-8B520304830F}" type="slidenum">
              <a:rPr lang="en-GB"/>
              <a:pPr/>
              <a:t>41</a:t>
            </a:fld>
            <a:endParaRPr lang="en-GB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Formerly known as</a:t>
            </a:r>
          </a:p>
          <a:p>
            <a:endParaRPr lang="en-GB"/>
          </a:p>
          <a:p>
            <a:r>
              <a:rPr lang="en-GB"/>
              <a:t>National Centre for Environmental Data and Surveillance (NCEDS)</a:t>
            </a:r>
          </a:p>
          <a:p>
            <a:r>
              <a:rPr lang="en-GB"/>
              <a:t>Or</a:t>
            </a:r>
          </a:p>
          <a:p>
            <a:r>
              <a:rPr lang="en-GB"/>
              <a:t>Science Enterprise Centre</a:t>
            </a:r>
          </a:p>
          <a:p>
            <a:r>
              <a:rPr lang="en-GB"/>
              <a:t>Or</a:t>
            </a:r>
          </a:p>
          <a:p>
            <a:r>
              <a:rPr lang="en-GB"/>
              <a:t>Just “Twerton”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BC956B-EB9E-422F-B46F-8B520304830F}" type="slidenum">
              <a:rPr lang="en-GB"/>
              <a:pPr/>
              <a:t>42</a:t>
            </a:fld>
            <a:endParaRPr lang="en-GB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Formerly known as</a:t>
            </a:r>
          </a:p>
          <a:p>
            <a:endParaRPr lang="en-GB"/>
          </a:p>
          <a:p>
            <a:r>
              <a:rPr lang="en-GB"/>
              <a:t>National Centre for Environmental Data and Surveillance (NCEDS)</a:t>
            </a:r>
          </a:p>
          <a:p>
            <a:r>
              <a:rPr lang="en-GB"/>
              <a:t>Or</a:t>
            </a:r>
          </a:p>
          <a:p>
            <a:r>
              <a:rPr lang="en-GB"/>
              <a:t>Science Enterprise Centre</a:t>
            </a:r>
          </a:p>
          <a:p>
            <a:r>
              <a:rPr lang="en-GB"/>
              <a:t>Or</a:t>
            </a:r>
          </a:p>
          <a:p>
            <a:r>
              <a:rPr lang="en-GB"/>
              <a:t>Just “Twerton”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A98587-D531-4098-999F-2ABC7D7CB922}" type="slidenum">
              <a:rPr lang="en-GB"/>
              <a:pPr/>
              <a:t>43</a:t>
            </a:fld>
            <a:endParaRPr lang="en-GB"/>
          </a:p>
        </p:txBody>
      </p:sp>
      <p:sp>
        <p:nvSpPr>
          <p:cNvPr id="34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Formerly known as</a:t>
            </a:r>
          </a:p>
          <a:p>
            <a:endParaRPr lang="en-GB"/>
          </a:p>
          <a:p>
            <a:r>
              <a:rPr lang="en-GB"/>
              <a:t>National Centre for Environmental Data and Surveillance (NCEDS)</a:t>
            </a:r>
          </a:p>
          <a:p>
            <a:r>
              <a:rPr lang="en-GB"/>
              <a:t>Or</a:t>
            </a:r>
          </a:p>
          <a:p>
            <a:r>
              <a:rPr lang="en-GB"/>
              <a:t>Science Enterprise Centre</a:t>
            </a:r>
          </a:p>
          <a:p>
            <a:r>
              <a:rPr lang="en-GB"/>
              <a:t>Or</a:t>
            </a:r>
          </a:p>
          <a:p>
            <a:r>
              <a:rPr lang="en-GB"/>
              <a:t>Just “Twerton”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</a:t>
            </a:r>
            <a:r>
              <a:rPr lang="en-US" baseline="0" dirty="0" smtClean="0"/>
              <a:t> the availability of high-resolution data such as </a:t>
            </a:r>
            <a:r>
              <a:rPr lang="en-US" baseline="0" dirty="0" err="1" smtClean="0"/>
              <a:t>lidar</a:t>
            </a:r>
            <a:r>
              <a:rPr lang="en-US" baseline="0" dirty="0" smtClean="0"/>
              <a:t>, and bathymetric data, the prediction of water level rise can be translated to flood inundation as shown here for the </a:t>
            </a:r>
            <a:r>
              <a:rPr lang="en-US" baseline="0" dirty="0" err="1" smtClean="0"/>
              <a:t>habagat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july</a:t>
            </a:r>
            <a:r>
              <a:rPr lang="en-US" baseline="0" dirty="0" smtClean="0"/>
              <a:t> 3 events.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8B88B7-D30A-4AD8-9465-69A7036EF3A6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9229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of</a:t>
            </a:r>
            <a:r>
              <a:rPr lang="en-US" baseline="0" dirty="0" smtClean="0"/>
              <a:t> our more recent “victories” is our prediction of the rise in water level in </a:t>
            </a:r>
            <a:r>
              <a:rPr lang="en-US" baseline="0" dirty="0" err="1" smtClean="0"/>
              <a:t>Montalban</a:t>
            </a:r>
            <a:r>
              <a:rPr lang="en-US" baseline="0" dirty="0" smtClean="0"/>
              <a:t> on the night of Aug8. With the available data </a:t>
            </a:r>
            <a:r>
              <a:rPr lang="en-US" dirty="0" smtClean="0"/>
              <a:t>we were able to</a:t>
            </a:r>
            <a:r>
              <a:rPr lang="en-US" baseline="0" dirty="0" smtClean="0"/>
              <a:t> predict the rise hours before the event, and aided in warning the populace.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8B88B7-D30A-4AD8-9465-69A7036EF3A6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51861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With</a:t>
            </a:r>
            <a:r>
              <a:rPr lang="en-US" baseline="0" dirty="0" smtClean="0"/>
              <a:t> cooperation amongst ASEAN countries and cutting edge science we can plan ahead.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ED7FC-F1DB-4568-A8B2-D7AFE64F70F9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EE1354-93ED-4F32-8240-5A3FDC2976C3}" type="slidenum">
              <a:rPr lang="en-US"/>
              <a:pPr/>
              <a:t>20</a:t>
            </a:fld>
            <a:endParaRPr lang="en-US"/>
          </a:p>
        </p:txBody>
      </p:sp>
      <p:sp>
        <p:nvSpPr>
          <p:cNvPr id="5837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ABFD59D-291D-4D1C-824C-54E23124170E}" type="slidenum">
              <a:rPr lang="en-US" sz="1200"/>
              <a:pPr algn="r"/>
              <a:t>20</a:t>
            </a:fld>
            <a:endParaRPr lang="en-US" sz="1200"/>
          </a:p>
        </p:txBody>
      </p:sp>
      <p:sp>
        <p:nvSpPr>
          <p:cNvPr id="583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923F5F-7BA5-4C58-80EE-C1FA6220634C}" type="slidenum">
              <a:rPr lang="en-US"/>
              <a:pPr/>
              <a:t>21</a:t>
            </a:fld>
            <a:endParaRPr lang="en-US"/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106CA87-6A8F-474B-98DD-89C53C0D3871}" type="slidenum">
              <a:rPr lang="en-US" sz="1200"/>
              <a:pPr algn="r"/>
              <a:t>21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EB5D61-9476-44D1-A6E7-E956545FD337}" type="slidenum">
              <a:rPr lang="en-US"/>
              <a:pPr/>
              <a:t>23</a:t>
            </a:fld>
            <a:endParaRPr lang="en-US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02BD4B-2E87-4BC1-9192-96A3B7C069E6}" type="slidenum">
              <a:rPr lang="en-US"/>
              <a:pPr/>
              <a:t>24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0CA38A-2BA2-443B-B6FB-5FD171FE9C99}" type="slidenum">
              <a:rPr lang="en-US"/>
              <a:pPr/>
              <a:t>25</a:t>
            </a:fld>
            <a:endParaRPr lang="en-US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C2A608-9A3F-498E-ACB5-1E47F4EF4734}" type="slidenum">
              <a:rPr lang="en-US"/>
              <a:pPr/>
              <a:t>26</a:t>
            </a:fld>
            <a:endParaRPr lang="en-US"/>
          </a:p>
        </p:txBody>
      </p:sp>
      <p:sp>
        <p:nvSpPr>
          <p:cNvPr id="5632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32166F1-F5D0-42D5-9B10-93E410E93B34}" type="slidenum">
              <a:rPr lang="en-US" sz="1200"/>
              <a:pPr algn="r"/>
              <a:t>26</a:t>
            </a:fld>
            <a:endParaRPr lang="en-US" sz="1200"/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9C98A2-0E6C-402D-87F7-BC5FB43B4C05}" type="slidenum">
              <a:rPr lang="en-US"/>
              <a:pPr/>
              <a:t>27</a:t>
            </a:fld>
            <a:endParaRPr lang="en-US"/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14A961A-351E-4B8C-84CE-1DA1807673B6}" type="slidenum">
              <a:rPr lang="en-US" sz="1200"/>
              <a:pPr algn="r"/>
              <a:t>27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39D272-723A-4C5C-8293-DCF11D340693}" type="slidenum">
              <a:rPr lang="en-US"/>
              <a:pPr/>
              <a:t>28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62E8-8B6B-4443-84B5-929784484344}" type="datetimeFigureOut">
              <a:rPr lang="en-US" smtClean="0"/>
              <a:pPr/>
              <a:t>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65C1-48F3-4E94-AA8F-72B280790D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62E8-8B6B-4443-84B5-929784484344}" type="datetimeFigureOut">
              <a:rPr lang="en-US" smtClean="0"/>
              <a:pPr/>
              <a:t>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65C1-48F3-4E94-AA8F-72B280790D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62E8-8B6B-4443-84B5-929784484344}" type="datetimeFigureOut">
              <a:rPr lang="en-US" smtClean="0"/>
              <a:pPr/>
              <a:t>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65C1-48F3-4E94-AA8F-72B280790D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62E8-8B6B-4443-84B5-929784484344}" type="datetimeFigureOut">
              <a:rPr lang="en-US" smtClean="0"/>
              <a:pPr/>
              <a:t>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65C1-48F3-4E94-AA8F-72B280790D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62E8-8B6B-4443-84B5-929784484344}" type="datetimeFigureOut">
              <a:rPr lang="en-US" smtClean="0"/>
              <a:pPr/>
              <a:t>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65C1-48F3-4E94-AA8F-72B280790D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62E8-8B6B-4443-84B5-929784484344}" type="datetimeFigureOut">
              <a:rPr lang="en-US" smtClean="0"/>
              <a:pPr/>
              <a:t>2/13/2013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65C1-48F3-4E94-AA8F-72B280790D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62E8-8B6B-4443-84B5-929784484344}" type="datetimeFigureOut">
              <a:rPr lang="en-US" smtClean="0"/>
              <a:pPr/>
              <a:t>2/13/2013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65C1-48F3-4E94-AA8F-72B280790D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62E8-8B6B-4443-84B5-929784484344}" type="datetimeFigureOut">
              <a:rPr lang="en-US" smtClean="0"/>
              <a:pPr/>
              <a:t>2/13/2013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65C1-48F3-4E94-AA8F-72B280790D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62E8-8B6B-4443-84B5-929784484344}" type="datetimeFigureOut">
              <a:rPr lang="en-US" smtClean="0"/>
              <a:pPr/>
              <a:t>2/13/2013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65C1-48F3-4E94-AA8F-72B280790D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62E8-8B6B-4443-84B5-929784484344}" type="datetimeFigureOut">
              <a:rPr lang="en-US" smtClean="0"/>
              <a:pPr/>
              <a:t>2/13/2013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65C1-48F3-4E94-AA8F-72B280790D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62E8-8B6B-4443-84B5-929784484344}" type="datetimeFigureOut">
              <a:rPr lang="en-US" smtClean="0"/>
              <a:pPr/>
              <a:t>2/13/2013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65C1-48F3-4E94-AA8F-72B280790D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562E8-8B6B-4443-84B5-929784484344}" type="datetimeFigureOut">
              <a:rPr lang="en-US" smtClean="0"/>
              <a:pPr/>
              <a:t>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565C1-48F3-4E94-AA8F-72B280790D5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lenovo\Downloads\debris-flow---Clear-Creek-County,-Colorado---Spring-2003%5bwww.savevid.com%5d.mp4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bpages.uidaho.edu/~simkat/cors220_files/lecture12.html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Excel_97-2003_Worksheet211.xls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file:///C:\Users\lenovo\Desktop\Rainfall%20Thresholds%20for%20the%20Initiation%20of%20Landslides.htm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gif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gif"/><Relationship Id="rId4" Type="http://schemas.openxmlformats.org/officeDocument/2006/relationships/image" Target="../media/image67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jpeg"/><Relationship Id="rId4" Type="http://schemas.openxmlformats.org/officeDocument/2006/relationships/image" Target="../media/image80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77975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Philippine disasters and</a:t>
            </a:r>
            <a:br>
              <a:rPr lang="en-US" dirty="0" smtClean="0"/>
            </a:br>
            <a:r>
              <a:rPr lang="en-US" dirty="0" smtClean="0"/>
              <a:t> Project NOAH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4572000"/>
            <a:ext cx="7315200" cy="1752600"/>
          </a:xfrm>
        </p:spPr>
        <p:txBody>
          <a:bodyPr>
            <a:normAutofit/>
          </a:bodyPr>
          <a:lstStyle/>
          <a:p>
            <a:r>
              <a:rPr lang="en-PH" dirty="0" smtClean="0"/>
              <a:t>Alfredo </a:t>
            </a:r>
            <a:r>
              <a:rPr lang="en-PH" dirty="0" err="1" smtClean="0"/>
              <a:t>Mahar</a:t>
            </a:r>
            <a:r>
              <a:rPr lang="en-PH" dirty="0" smtClean="0"/>
              <a:t> Francisco A. </a:t>
            </a:r>
            <a:r>
              <a:rPr lang="en-PH" dirty="0" err="1" smtClean="0"/>
              <a:t>Lagmay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319" y="0"/>
            <a:ext cx="9184640" cy="6787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787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6200" y="152400"/>
            <a:ext cx="1993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Lagmay</a:t>
            </a:r>
            <a:r>
              <a:rPr lang="en-US" dirty="0" smtClean="0"/>
              <a:t> et al., 2013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533400"/>
            <a:ext cx="49930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Bgy</a:t>
            </a:r>
            <a:r>
              <a:rPr lang="en-US" dirty="0" smtClean="0"/>
              <a:t>. </a:t>
            </a:r>
            <a:r>
              <a:rPr lang="en-US" dirty="0" err="1" smtClean="0"/>
              <a:t>Andap</a:t>
            </a:r>
            <a:r>
              <a:rPr lang="en-US" dirty="0" smtClean="0"/>
              <a:t>, before and after typhoon Pablo images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icknes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4806"/>
            <a:ext cx="9144000" cy="6028387"/>
          </a:xfrm>
          <a:prstGeom prst="rect">
            <a:avLst/>
          </a:prstGeom>
        </p:spPr>
      </p:pic>
      <p:grpSp>
        <p:nvGrpSpPr>
          <p:cNvPr id="2" name="Group 12"/>
          <p:cNvGrpSpPr/>
          <p:nvPr/>
        </p:nvGrpSpPr>
        <p:grpSpPr>
          <a:xfrm>
            <a:off x="762000" y="2907268"/>
            <a:ext cx="914400" cy="369332"/>
            <a:chOff x="762000" y="2907268"/>
            <a:chExt cx="914400" cy="369332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676400" y="2971800"/>
              <a:ext cx="0" cy="3048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62000" y="2907268"/>
              <a:ext cx="7617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1.5 m</a:t>
              </a:r>
              <a:endParaRPr lang="en-US" dirty="0"/>
            </a:p>
          </p:txBody>
        </p:sp>
      </p:grpSp>
      <p:grpSp>
        <p:nvGrpSpPr>
          <p:cNvPr id="4" name="Group 11"/>
          <p:cNvGrpSpPr/>
          <p:nvPr/>
        </p:nvGrpSpPr>
        <p:grpSpPr>
          <a:xfrm>
            <a:off x="557069" y="3276600"/>
            <a:ext cx="1119331" cy="1905000"/>
            <a:chOff x="557069" y="3276600"/>
            <a:chExt cx="1119331" cy="19050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676400" y="3276600"/>
              <a:ext cx="0" cy="190500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557069" y="4507468"/>
              <a:ext cx="96693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7.5-9 m</a:t>
              </a:r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6200" y="152400"/>
            <a:ext cx="1993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Lagmay</a:t>
            </a:r>
            <a:r>
              <a:rPr lang="en-US" dirty="0" smtClean="0"/>
              <a:t> et al., 2013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200" y="6477000"/>
            <a:ext cx="49593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Debris flow field in New Bataan, </a:t>
            </a:r>
            <a:r>
              <a:rPr lang="en-US" dirty="0" err="1" smtClean="0"/>
              <a:t>Compostela</a:t>
            </a:r>
            <a:r>
              <a:rPr lang="en-US" dirty="0" smtClean="0"/>
              <a:t> Valley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ickness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4070"/>
            <a:ext cx="9144000" cy="60498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152400"/>
            <a:ext cx="1993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Lagmay</a:t>
            </a:r>
            <a:r>
              <a:rPr lang="en-US" dirty="0" smtClean="0"/>
              <a:t> et al., 2013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6488668"/>
            <a:ext cx="49593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Debris flow field in New Bataan, </a:t>
            </a:r>
            <a:r>
              <a:rPr lang="en-US" dirty="0" err="1" smtClean="0"/>
              <a:t>Compostela</a:t>
            </a:r>
            <a:r>
              <a:rPr lang="en-US" dirty="0" smtClean="0"/>
              <a:t> Valley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ublic\solfatara_d_drive\pablo\boulder_debris_f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3700"/>
            <a:ext cx="9144000" cy="6070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6200" y="152400"/>
            <a:ext cx="1993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Lagmay</a:t>
            </a:r>
            <a:r>
              <a:rPr lang="en-US" dirty="0" smtClean="0"/>
              <a:t> et al., 2013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6488668"/>
            <a:ext cx="77136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Debris flow field in New Bataan. Volume of deposit – 25-30 million  cubic meters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uld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635"/>
            <a:ext cx="9144000" cy="60987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0"/>
            <a:ext cx="49593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Debris flow field in New Bataan, </a:t>
            </a:r>
            <a:r>
              <a:rPr lang="en-US" dirty="0" err="1" smtClean="0"/>
              <a:t>Compostela</a:t>
            </a:r>
            <a:r>
              <a:rPr lang="en-US" dirty="0" smtClean="0"/>
              <a:t> Valley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bris-flow---Clear-Creek-County,-Colorado---Spring-2003[www.savevid.com]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ublic\solfatara_d_drive\pablo\fig9_log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6200" y="152400"/>
            <a:ext cx="1993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Lagmay</a:t>
            </a:r>
            <a:r>
              <a:rPr lang="en-US" dirty="0" smtClean="0"/>
              <a:t> et al., 2013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6488668"/>
            <a:ext cx="49593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Debris flow field in New Bataan, </a:t>
            </a:r>
            <a:r>
              <a:rPr lang="en-US" dirty="0" err="1" smtClean="0"/>
              <a:t>Compostela</a:t>
            </a:r>
            <a:r>
              <a:rPr lang="en-US" dirty="0" smtClean="0"/>
              <a:t> Valley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nezue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8985" y="0"/>
            <a:ext cx="920197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488668"/>
            <a:ext cx="853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http://www.webpages.uidaho.edu/~simkat/cors220_files/lecture12.html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1668"/>
            <a:ext cx="79580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Debris flow field in Cordillera de La Costa, Vargas, </a:t>
            </a:r>
            <a:r>
              <a:rPr lang="en-US" dirty="0" err="1" smtClean="0"/>
              <a:t>Venqezuela</a:t>
            </a:r>
            <a:r>
              <a:rPr lang="en-US" dirty="0" smtClean="0"/>
              <a:t>.  19,000 died in 1999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0769_10151391901116934_1417874734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94793"/>
            <a:ext cx="9144000" cy="34684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152400"/>
            <a:ext cx="1993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Lagmay</a:t>
            </a:r>
            <a:r>
              <a:rPr lang="en-US" dirty="0" smtClean="0"/>
              <a:t> et al.,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110820070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6200" y="6336268"/>
            <a:ext cx="73021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Mayon</a:t>
            </a:r>
            <a:r>
              <a:rPr lang="en-US" dirty="0" smtClean="0"/>
              <a:t> volcano lahars deposits .  Lahars triggered by typhoon Durian in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E:\Documents and Settings\Yowee\Desktop\log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4575" y="152400"/>
            <a:ext cx="30194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Public\solfatara_d_drive\pablo\fig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688" y="816185"/>
            <a:ext cx="7705912" cy="596561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6200" y="152400"/>
            <a:ext cx="1993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Lagmay</a:t>
            </a:r>
            <a:r>
              <a:rPr lang="en-US" dirty="0" smtClean="0"/>
              <a:t> et al.,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sterwro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6538"/>
            <a:ext cx="9144000" cy="63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7162800" y="3429000"/>
            <a:ext cx="8382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Padang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6324600" y="4419600"/>
            <a:ext cx="8382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Bongga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5562600" y="4800600"/>
            <a:ext cx="8382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Daraga</a:t>
            </a: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4191000" y="4648200"/>
            <a:ext cx="8382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Camalig</a:t>
            </a: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7467600" y="2667000"/>
            <a:ext cx="8382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Basud</a:t>
            </a: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2438400" y="3962400"/>
            <a:ext cx="12192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Guinobatan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G_43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533400" y="5943600"/>
            <a:ext cx="8305800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/>
              <a:t>Nov. 30, 2006 Typhoon Durian 1399 dead US$ 66.4 </a:t>
            </a:r>
            <a:r>
              <a:rPr lang="en-US" sz="2400" dirty="0" smtClean="0"/>
              <a:t>million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18.7 million cubic meters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yon_lah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8" name="Object 2"/>
          <p:cNvGraphicFramePr>
            <a:graphicFrameLocks noChangeAspect="1"/>
          </p:cNvGraphicFramePr>
          <p:nvPr/>
        </p:nvGraphicFramePr>
        <p:xfrm>
          <a:off x="-76200" y="879475"/>
          <a:ext cx="9296400" cy="5018088"/>
        </p:xfrm>
        <a:graphic>
          <a:graphicData uri="http://schemas.openxmlformats.org/presentationml/2006/ole">
            <p:oleObj spid="_x0000_s2050" name="Chart" r:id="rId4" imgW="5943600" imgH="3208020" progId="">
              <p:embed/>
            </p:oleObj>
          </a:graphicData>
        </a:graphic>
      </p:graphicFrame>
      <p:sp>
        <p:nvSpPr>
          <p:cNvPr id="55299" name="Freeform 3"/>
          <p:cNvSpPr>
            <a:spLocks/>
          </p:cNvSpPr>
          <p:nvPr/>
        </p:nvSpPr>
        <p:spPr bwMode="auto">
          <a:xfrm>
            <a:off x="6935788" y="1874838"/>
            <a:ext cx="14287" cy="2925762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0" y="1843"/>
              </a:cxn>
            </a:cxnLst>
            <a:rect l="0" t="0" r="r" b="b"/>
            <a:pathLst>
              <a:path w="9" h="1843">
                <a:moveTo>
                  <a:pt x="9" y="0"/>
                </a:moveTo>
                <a:lnTo>
                  <a:pt x="0" y="1843"/>
                </a:lnTo>
              </a:path>
            </a:pathLst>
          </a:custGeom>
          <a:noFill/>
          <a:ln w="76200" cmpd="sng">
            <a:solidFill>
              <a:schemeClr val="accent2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 rot="16200000">
            <a:off x="6131719" y="2763044"/>
            <a:ext cx="18478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Padang/Daraga/</a:t>
            </a:r>
          </a:p>
          <a:p>
            <a:r>
              <a:rPr lang="en-US"/>
              <a:t>Guinobatan/</a:t>
            </a:r>
          </a:p>
          <a:p>
            <a:r>
              <a:rPr lang="en-US"/>
              <a:t>Basud  Lahars</a:t>
            </a:r>
          </a:p>
        </p:txBody>
      </p:sp>
      <p:sp>
        <p:nvSpPr>
          <p:cNvPr id="55301" name="Line 5"/>
          <p:cNvSpPr>
            <a:spLocks noChangeShapeType="1"/>
          </p:cNvSpPr>
          <p:nvPr/>
        </p:nvSpPr>
        <p:spPr bwMode="auto">
          <a:xfrm flipV="1">
            <a:off x="4419600" y="3733800"/>
            <a:ext cx="0" cy="1066800"/>
          </a:xfrm>
          <a:prstGeom prst="line">
            <a:avLst/>
          </a:prstGeom>
          <a:noFill/>
          <a:ln w="76200">
            <a:solidFill>
              <a:srgbClr val="66CC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animBg="1"/>
      <p:bldP spid="55300" grpId="0"/>
      <p:bldP spid="5530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Debris flow (</a:t>
            </a:r>
            <a:r>
              <a:rPr lang="en-US" dirty="0" err="1" smtClean="0"/>
              <a:t>Lahar</a:t>
            </a:r>
            <a:r>
              <a:rPr lang="en-US" dirty="0" smtClean="0"/>
              <a:t>) triggering rainfall</a:t>
            </a:r>
            <a:endParaRPr lang="en-US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Function of two factors: </a:t>
            </a:r>
          </a:p>
          <a:p>
            <a:pPr lvl="1"/>
            <a:r>
              <a:rPr lang="en-US" dirty="0"/>
              <a:t>Intensity of rainfall (I in mm/hr)</a:t>
            </a:r>
          </a:p>
          <a:p>
            <a:pPr lvl="1"/>
            <a:r>
              <a:rPr lang="en-US" dirty="0"/>
              <a:t>Duration (D in hrs)</a:t>
            </a:r>
          </a:p>
          <a:p>
            <a:r>
              <a:rPr lang="en-US" dirty="0" err="1"/>
              <a:t>Mayon</a:t>
            </a:r>
            <a:r>
              <a:rPr lang="en-US" dirty="0"/>
              <a:t> field evidence (</a:t>
            </a:r>
            <a:r>
              <a:rPr lang="en-US" sz="2400" dirty="0"/>
              <a:t>Rodolfo and Arguden,1991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59 </a:t>
            </a:r>
            <a:r>
              <a:rPr lang="en-US" dirty="0" err="1"/>
              <a:t>lahar</a:t>
            </a:r>
            <a:r>
              <a:rPr lang="en-US" dirty="0"/>
              <a:t> events</a:t>
            </a:r>
          </a:p>
          <a:p>
            <a:r>
              <a:rPr lang="en-US" dirty="0"/>
              <a:t>I = 27.3D</a:t>
            </a:r>
            <a:r>
              <a:rPr lang="en-US" baseline="30000" dirty="0"/>
              <a:t>-0.38</a:t>
            </a:r>
          </a:p>
          <a:p>
            <a:pPr lvl="1">
              <a:buFontTx/>
              <a:buNone/>
            </a:pPr>
            <a:endParaRPr lang="en-US" baseline="30000" dirty="0"/>
          </a:p>
          <a:p>
            <a:pPr lvl="1">
              <a:buFontTx/>
              <a:buNone/>
            </a:pPr>
            <a:endParaRPr lang="en-US" baseline="30000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68" name="Rectangle 20"/>
          <p:cNvSpPr>
            <a:spLocks noChangeArrowheads="1"/>
          </p:cNvSpPr>
          <p:nvPr/>
        </p:nvSpPr>
        <p:spPr bwMode="auto">
          <a:xfrm>
            <a:off x="152400" y="76200"/>
            <a:ext cx="1638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I = 27.3D</a:t>
            </a:r>
            <a:r>
              <a:rPr lang="en-US" baseline="30000" dirty="0"/>
              <a:t>-0.38</a:t>
            </a:r>
          </a:p>
        </p:txBody>
      </p:sp>
      <p:pic>
        <p:nvPicPr>
          <p:cNvPr id="21" name="Picture 20" descr="RodolfoArguden1991MayonVolcanoI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68543" y="523874"/>
            <a:ext cx="6375270" cy="602932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48000" y="1447800"/>
            <a:ext cx="2397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Landslides (debris flow)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3886200" y="2362200"/>
            <a:ext cx="886012" cy="3048000"/>
            <a:chOff x="3886200" y="2362200"/>
            <a:chExt cx="886012" cy="3048000"/>
          </a:xfrm>
        </p:grpSpPr>
        <p:cxnSp>
          <p:nvCxnSpPr>
            <p:cNvPr id="24" name="Straight Connector 23"/>
            <p:cNvCxnSpPr/>
            <p:nvPr/>
          </p:nvCxnSpPr>
          <p:spPr>
            <a:xfrm flipV="1">
              <a:off x="3886200" y="2362200"/>
              <a:ext cx="0" cy="3048000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886200" y="4191000"/>
              <a:ext cx="886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2 hours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667000" y="2362200"/>
            <a:ext cx="1219200" cy="445532"/>
            <a:chOff x="2667000" y="2362200"/>
            <a:chExt cx="1219200" cy="445532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2667000" y="2362200"/>
              <a:ext cx="1219200" cy="0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743200" y="2438400"/>
              <a:ext cx="1132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20 mm/hr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124" name="Picture 4" descr="front_as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28650" y="-120650"/>
            <a:ext cx="10383838" cy="71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6391275" y="230188"/>
            <a:ext cx="23717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FF00"/>
                </a:solidFill>
              </a:rPr>
              <a:t>Guinsaugon</a:t>
            </a: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 flipH="1">
            <a:off x="4283075" y="884238"/>
            <a:ext cx="2025650" cy="269716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PH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6407150" y="787400"/>
            <a:ext cx="273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Population = 1,857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rlene Feb 21 (14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Oval 3"/>
          <p:cNvSpPr>
            <a:spLocks noChangeArrowheads="1"/>
          </p:cNvSpPr>
          <p:nvPr/>
        </p:nvSpPr>
        <p:spPr bwMode="auto">
          <a:xfrm>
            <a:off x="3251200" y="1752600"/>
            <a:ext cx="508000" cy="482600"/>
          </a:xfrm>
          <a:prstGeom prst="ellips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6027003"/>
            <a:ext cx="9144000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/>
              <a:t>Feb. 17, 2006 </a:t>
            </a:r>
            <a:r>
              <a:rPr lang="en-US" sz="2400" dirty="0" err="1"/>
              <a:t>Guinsaugon</a:t>
            </a:r>
            <a:r>
              <a:rPr lang="en-US" sz="2400" dirty="0"/>
              <a:t> landslide 1126 dead US$ 2.203 </a:t>
            </a:r>
            <a:r>
              <a:rPr lang="en-US" sz="2400" dirty="0" smtClean="0"/>
              <a:t>million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15-20 million cubic meters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John Feb 22 (2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0" y="6491288"/>
            <a:ext cx="278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Day 6, Wed, 22 Feb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10404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" y="4763"/>
            <a:ext cx="9144000" cy="6858000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</p:pic>
      <p:sp>
        <p:nvSpPr>
          <p:cNvPr id="206851" name="Oval 3"/>
          <p:cNvSpPr>
            <a:spLocks noChangeArrowheads="1"/>
          </p:cNvSpPr>
          <p:nvPr/>
        </p:nvSpPr>
        <p:spPr bwMode="auto">
          <a:xfrm>
            <a:off x="7181850" y="3086100"/>
            <a:ext cx="323850" cy="295275"/>
          </a:xfrm>
          <a:prstGeom prst="ellips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852" name="Oval 4"/>
          <p:cNvSpPr>
            <a:spLocks noChangeArrowheads="1"/>
          </p:cNvSpPr>
          <p:nvPr/>
        </p:nvSpPr>
        <p:spPr bwMode="auto">
          <a:xfrm>
            <a:off x="4248150" y="3257550"/>
            <a:ext cx="323850" cy="295275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0" y="6491288"/>
            <a:ext cx="2901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Day 7, Thurs, 23 Feb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6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6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6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6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1" grpId="0" animBg="1"/>
      <p:bldP spid="20685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in_pablo_mindana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-22289"/>
            <a:ext cx="5029200" cy="6902577"/>
          </a:xfrm>
          <a:prstGeom prst="rect">
            <a:avLst/>
          </a:prstGeom>
        </p:spPr>
      </p:pic>
      <p:pic>
        <p:nvPicPr>
          <p:cNvPr id="3" name="Picture 5" descr="E:\Documents and Settings\Yowee\Desktop\log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4575" y="152400"/>
            <a:ext cx="30194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6200" y="152400"/>
            <a:ext cx="1993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Lagmay</a:t>
            </a:r>
            <a:r>
              <a:rPr lang="en-US" dirty="0" smtClean="0"/>
              <a:t> et al., 2013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2209800"/>
            <a:ext cx="217559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Rainfall contour map</a:t>
            </a:r>
          </a:p>
          <a:p>
            <a:r>
              <a:rPr lang="en-US" dirty="0" smtClean="0"/>
              <a:t>On 4 December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10100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1750" y="-7938"/>
            <a:ext cx="9182100" cy="68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7123113" y="6350000"/>
            <a:ext cx="2049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RESCUE 505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0" y="6505575"/>
            <a:ext cx="290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Day 7, Thurs, 23 Feb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2819400"/>
            <a:ext cx="6183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hlinkClick r:id="rId2" action="ppaction://hlinkfile"/>
              </a:rPr>
              <a:t>Landslide initiation threshold values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andaba_googl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5150"/>
            <a:ext cx="9144000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andaba_sentine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9913"/>
            <a:ext cx="9144000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7" descr="nigs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96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 descr="bnr_sentinel_asia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288088"/>
            <a:ext cx="1371600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 descr="google_earth_logo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2375" y="6311900"/>
            <a:ext cx="131762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6200" y="0"/>
            <a:ext cx="35399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Pedring</a:t>
            </a:r>
            <a:r>
              <a:rPr lang="en-US" dirty="0" smtClean="0"/>
              <a:t> and </a:t>
            </a:r>
            <a:r>
              <a:rPr lang="en-US" dirty="0" err="1" smtClean="0"/>
              <a:t>Quiel</a:t>
            </a:r>
            <a:r>
              <a:rPr lang="en-US" dirty="0" smtClean="0"/>
              <a:t> typhoons in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boy_orchid_homes.jpg"/>
          <p:cNvPicPr>
            <a:picLocks noChangeAspect="1"/>
          </p:cNvPicPr>
          <p:nvPr/>
        </p:nvPicPr>
        <p:blipFill>
          <a:blip r:embed="rId2" cstate="print">
            <a:lum contrast="46000"/>
          </a:blip>
          <a:srcRect/>
          <a:stretch>
            <a:fillRect/>
          </a:stretch>
        </p:blipFill>
        <p:spPr bwMode="auto">
          <a:xfrm>
            <a:off x="2289175" y="0"/>
            <a:ext cx="4565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itle 1"/>
          <p:cNvSpPr>
            <a:spLocks noGrp="1"/>
          </p:cNvSpPr>
          <p:nvPr>
            <p:ph type="ctrTitle"/>
          </p:nvPr>
        </p:nvSpPr>
        <p:spPr>
          <a:xfrm>
            <a:off x="2057400" y="0"/>
            <a:ext cx="5029200" cy="1470025"/>
          </a:xfrm>
        </p:spPr>
        <p:txBody>
          <a:bodyPr/>
          <a:lstStyle/>
          <a:p>
            <a:pPr eaLnBrk="1" hangingPunct="1"/>
            <a:endParaRPr lang="en-PH" b="1" dirty="0" smtClean="0"/>
          </a:p>
        </p:txBody>
      </p:sp>
      <p:sp>
        <p:nvSpPr>
          <p:cNvPr id="54276" name="TextBox 6"/>
          <p:cNvSpPr txBox="1">
            <a:spLocks noChangeArrowheads="1"/>
          </p:cNvSpPr>
          <p:nvPr/>
        </p:nvSpPr>
        <p:spPr bwMode="auto">
          <a:xfrm>
            <a:off x="3551238" y="6248400"/>
            <a:ext cx="19732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PH" sz="2400" b="1">
                <a:latin typeface="Calibri" pitchFamily="34" charset="0"/>
              </a:rPr>
              <a:t>UP NIGS team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0"/>
            <a:ext cx="23864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Tropical storm </a:t>
            </a:r>
            <a:r>
              <a:rPr lang="en-US" dirty="0" err="1" smtClean="0"/>
              <a:t>Sendong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PH" smtClean="0"/>
          </a:p>
        </p:txBody>
      </p:sp>
      <p:pic>
        <p:nvPicPr>
          <p:cNvPr id="72707" name="Content Placeholder 3" descr="orchids_hom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34925" y="0"/>
            <a:ext cx="9255125" cy="6954838"/>
          </a:xfrm>
        </p:spPr>
      </p:pic>
      <p:sp>
        <p:nvSpPr>
          <p:cNvPr id="72708" name="TextBox 4"/>
          <p:cNvSpPr txBox="1">
            <a:spLocks noChangeArrowheads="1"/>
          </p:cNvSpPr>
          <p:nvPr/>
        </p:nvSpPr>
        <p:spPr bwMode="auto">
          <a:xfrm>
            <a:off x="304800" y="6172200"/>
            <a:ext cx="33988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PH">
                <a:latin typeface="Calibri" pitchFamily="34" charset="0"/>
              </a:rPr>
              <a:t>http://www.firmbuilders.com.ph/</a:t>
            </a:r>
          </a:p>
        </p:txBody>
      </p:sp>
      <p:sp>
        <p:nvSpPr>
          <p:cNvPr id="72709" name="TextBox 5"/>
          <p:cNvSpPr txBox="1">
            <a:spLocks noChangeArrowheads="1"/>
          </p:cNvSpPr>
          <p:nvPr/>
        </p:nvSpPr>
        <p:spPr bwMode="auto">
          <a:xfrm>
            <a:off x="2416175" y="381000"/>
            <a:ext cx="4213225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PH">
                <a:latin typeface="Calibri" pitchFamily="34" charset="0"/>
              </a:rPr>
              <a:t>Orchids Home Subidivision, Santiago, Iligan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PH" smtClean="0"/>
          </a:p>
        </p:txBody>
      </p:sp>
      <p:pic>
        <p:nvPicPr>
          <p:cNvPr id="73731" name="Content Placeholder 3" descr="orchids_home_sendong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38000"/>
          </a:blip>
          <a:srcRect/>
          <a:stretch>
            <a:fillRect/>
          </a:stretch>
        </p:blipFill>
        <p:spPr>
          <a:xfrm>
            <a:off x="-87313" y="407988"/>
            <a:ext cx="9231313" cy="6145212"/>
          </a:xfrm>
        </p:spPr>
      </p:pic>
      <p:sp>
        <p:nvSpPr>
          <p:cNvPr id="73732" name="TextBox 4"/>
          <p:cNvSpPr txBox="1">
            <a:spLocks noChangeArrowheads="1"/>
          </p:cNvSpPr>
          <p:nvPr/>
        </p:nvSpPr>
        <p:spPr bwMode="auto">
          <a:xfrm>
            <a:off x="2416175" y="381000"/>
            <a:ext cx="4213225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PH">
                <a:latin typeface="Calibri" pitchFamily="34" charset="0"/>
              </a:rPr>
              <a:t>Orchids Home Subidivision, Santiago, Iligan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Typical rainfall amounts and intensities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Reming</a:t>
            </a:r>
            <a:r>
              <a:rPr lang="en-US" dirty="0" smtClean="0"/>
              <a:t> (2009)  </a:t>
            </a:r>
            <a:r>
              <a:rPr lang="en-US" b="1" dirty="0" smtClean="0"/>
              <a:t>47.5 mm/hour</a:t>
            </a:r>
            <a:r>
              <a:rPr lang="en-US" dirty="0" smtClean="0"/>
              <a:t>; </a:t>
            </a:r>
            <a:r>
              <a:rPr lang="en-US" b="1" dirty="0" smtClean="0"/>
              <a:t>489.2 mm</a:t>
            </a:r>
            <a:r>
              <a:rPr lang="en-US" dirty="0" smtClean="0"/>
              <a:t> mostly delivered in 18 hours</a:t>
            </a:r>
          </a:p>
          <a:p>
            <a:r>
              <a:rPr lang="en-US" dirty="0" smtClean="0"/>
              <a:t>Frank (2008) </a:t>
            </a:r>
            <a:r>
              <a:rPr lang="en-US" b="1" dirty="0" smtClean="0"/>
              <a:t>354 mm</a:t>
            </a:r>
            <a:r>
              <a:rPr lang="en-US" dirty="0" smtClean="0"/>
              <a:t> on 20 June 2008</a:t>
            </a:r>
          </a:p>
          <a:p>
            <a:r>
              <a:rPr lang="en-US" dirty="0" err="1" smtClean="0"/>
              <a:t>Ketsana</a:t>
            </a:r>
            <a:r>
              <a:rPr lang="en-US" dirty="0" smtClean="0"/>
              <a:t> (2009) </a:t>
            </a:r>
            <a:r>
              <a:rPr lang="en-US" b="1" dirty="0" smtClean="0"/>
              <a:t>90 mm/hour; 455 mm</a:t>
            </a:r>
            <a:r>
              <a:rPr lang="en-US" dirty="0" smtClean="0"/>
              <a:t> mostly delivered in 6 hours</a:t>
            </a:r>
          </a:p>
          <a:p>
            <a:r>
              <a:rPr lang="en-US" dirty="0" err="1" smtClean="0"/>
              <a:t>Pepeng</a:t>
            </a:r>
            <a:r>
              <a:rPr lang="en-US" dirty="0" smtClean="0"/>
              <a:t> (2009) </a:t>
            </a:r>
            <a:r>
              <a:rPr lang="en-US" b="1" dirty="0" smtClean="0"/>
              <a:t>54 mm/hr; 190 mm</a:t>
            </a:r>
            <a:r>
              <a:rPr lang="en-US" dirty="0" smtClean="0"/>
              <a:t> from 8 am of October 3 to 8 am October 4, 2009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Typical rainfall amounts and intensities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Pedring</a:t>
            </a:r>
            <a:r>
              <a:rPr lang="en-US" dirty="0" smtClean="0"/>
              <a:t> and </a:t>
            </a:r>
            <a:r>
              <a:rPr lang="en-US" dirty="0" err="1" smtClean="0"/>
              <a:t>Quiel</a:t>
            </a:r>
            <a:r>
              <a:rPr lang="en-US" dirty="0" smtClean="0"/>
              <a:t> (2011) - </a:t>
            </a:r>
            <a:r>
              <a:rPr lang="en-US" b="1" dirty="0" smtClean="0"/>
              <a:t>50 mm/hr; ≥ 375 mm </a:t>
            </a:r>
            <a:r>
              <a:rPr lang="en-US" dirty="0" smtClean="0"/>
              <a:t>combined for </a:t>
            </a:r>
            <a:r>
              <a:rPr lang="en-US" dirty="0" err="1" smtClean="0"/>
              <a:t>Pedring</a:t>
            </a:r>
            <a:r>
              <a:rPr lang="en-US" dirty="0" smtClean="0"/>
              <a:t> and </a:t>
            </a:r>
            <a:r>
              <a:rPr lang="en-US" dirty="0" err="1" smtClean="0"/>
              <a:t>Quiel</a:t>
            </a:r>
            <a:endParaRPr lang="en-US" dirty="0" smtClean="0"/>
          </a:p>
          <a:p>
            <a:r>
              <a:rPr lang="en-US" dirty="0" err="1" smtClean="0"/>
              <a:t>Sendong</a:t>
            </a:r>
            <a:r>
              <a:rPr lang="en-US" dirty="0" smtClean="0"/>
              <a:t> (2011) - </a:t>
            </a:r>
            <a:r>
              <a:rPr lang="en-US" b="1" dirty="0" smtClean="0"/>
              <a:t>~40 mm/hr; 180 mm</a:t>
            </a:r>
            <a:r>
              <a:rPr lang="en-US" dirty="0" smtClean="0"/>
              <a:t> mostly delivered in 6-7 hours</a:t>
            </a:r>
          </a:p>
          <a:p>
            <a:r>
              <a:rPr lang="en-US" dirty="0" err="1" smtClean="0"/>
              <a:t>Habagat</a:t>
            </a:r>
            <a:r>
              <a:rPr lang="en-US" dirty="0" smtClean="0"/>
              <a:t> (August 2012) - </a:t>
            </a:r>
            <a:r>
              <a:rPr lang="en-US" b="1" dirty="0" smtClean="0"/>
              <a:t>58.93 mm/hr (QCPU station) ; total </a:t>
            </a:r>
            <a:r>
              <a:rPr lang="en-US" sz="6000" b="1" dirty="0" smtClean="0">
                <a:solidFill>
                  <a:srgbClr val="FF0000"/>
                </a:solidFill>
              </a:rPr>
              <a:t>1007</a:t>
            </a:r>
            <a:r>
              <a:rPr lang="en-US" b="1" dirty="0" smtClean="0"/>
              <a:t> mm</a:t>
            </a:r>
            <a:r>
              <a:rPr lang="en-US" dirty="0" smtClean="0"/>
              <a:t> of rain in 3 days from Aug 6-7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0" y="228600"/>
            <a:ext cx="5105400" cy="838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889000" y="438150"/>
            <a:ext cx="40510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itchFamily="34" charset="0"/>
              </a:rPr>
              <a:t>DOST PROJECTS UNDER THE 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</a:rPr>
              <a:t>NOAH </a:t>
            </a:r>
            <a:endParaRPr lang="en-US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077" name="TextBox 46"/>
          <p:cNvSpPr txBox="1">
            <a:spLocks noChangeArrowheads="1"/>
          </p:cNvSpPr>
          <p:nvPr/>
        </p:nvSpPr>
        <p:spPr bwMode="auto">
          <a:xfrm>
            <a:off x="1143000" y="6248400"/>
            <a:ext cx="4448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DEPARTMENT OF SCIENCE AND TECHNOLOGY</a:t>
            </a:r>
          </a:p>
        </p:txBody>
      </p:sp>
      <p:sp>
        <p:nvSpPr>
          <p:cNvPr id="3078" name="TextBox 47"/>
          <p:cNvSpPr txBox="1">
            <a:spLocks noChangeArrowheads="1"/>
          </p:cNvSpPr>
          <p:nvPr/>
        </p:nvSpPr>
        <p:spPr bwMode="auto">
          <a:xfrm>
            <a:off x="762000" y="1143000"/>
            <a:ext cx="73914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In response to President Aquino’s instructions to put in place a responsive program </a:t>
            </a:r>
            <a:r>
              <a:rPr lang="en-US" sz="2400" dirty="0" smtClean="0">
                <a:latin typeface="Calibri" pitchFamily="34" charset="0"/>
              </a:rPr>
              <a:t>for: </a:t>
            </a:r>
          </a:p>
          <a:p>
            <a:endParaRPr lang="en-US" sz="2400" dirty="0" smtClean="0">
              <a:latin typeface="Calibri" pitchFamily="34" charset="0"/>
            </a:endParaRPr>
          </a:p>
          <a:p>
            <a:pPr marL="457200" indent="-457200">
              <a:buAutoNum type="arabicParenR"/>
            </a:pPr>
            <a:r>
              <a:rPr lang="en-US" sz="2400" dirty="0" smtClean="0">
                <a:latin typeface="Calibri" pitchFamily="34" charset="0"/>
              </a:rPr>
              <a:t>flood mitigation, specifically targeting a 6 hour flood early warning system for communities along 18 major river systems;</a:t>
            </a:r>
          </a:p>
          <a:p>
            <a:pPr marL="457200" indent="-457200">
              <a:buAutoNum type="arabicParenR"/>
            </a:pPr>
            <a:r>
              <a:rPr lang="en-US" sz="2400" dirty="0" smtClean="0">
                <a:latin typeface="Calibri" pitchFamily="34" charset="0"/>
              </a:rPr>
              <a:t>enhancement of </a:t>
            </a:r>
            <a:r>
              <a:rPr lang="en-US" sz="2400" dirty="0" err="1" smtClean="0">
                <a:latin typeface="Calibri" pitchFamily="34" charset="0"/>
              </a:rPr>
              <a:t>geohazard</a:t>
            </a:r>
            <a:r>
              <a:rPr lang="en-US" sz="2400" dirty="0" smtClean="0">
                <a:latin typeface="Calibri" pitchFamily="34" charset="0"/>
              </a:rPr>
              <a:t> maps and; </a:t>
            </a:r>
          </a:p>
          <a:p>
            <a:pPr marL="457200" indent="-457200">
              <a:buAutoNum type="arabicParenR"/>
            </a:pPr>
            <a:r>
              <a:rPr lang="en-US" sz="2400" dirty="0" smtClean="0">
                <a:latin typeface="Calibri" pitchFamily="34" charset="0"/>
              </a:rPr>
              <a:t>enhancement of storm surge vulnerability maps</a:t>
            </a:r>
          </a:p>
          <a:p>
            <a:pPr marL="457200" indent="-457200"/>
            <a:endParaRPr lang="en-US" sz="2400" dirty="0" smtClean="0">
              <a:latin typeface="Calibri" pitchFamily="34" charset="0"/>
            </a:endParaRPr>
          </a:p>
          <a:p>
            <a:pPr marL="457200" indent="-457200" algn="ctr"/>
            <a:r>
              <a:rPr lang="en-US" sz="2400" dirty="0" smtClean="0">
                <a:latin typeface="Calibri" pitchFamily="34" charset="0"/>
              </a:rPr>
              <a:t>the </a:t>
            </a:r>
            <a:r>
              <a:rPr lang="en-US" sz="2400" dirty="0">
                <a:latin typeface="Calibri" pitchFamily="34" charset="0"/>
              </a:rPr>
              <a:t>DOST is presenting the </a:t>
            </a:r>
            <a:endParaRPr lang="en-US" sz="2400" dirty="0" smtClean="0">
              <a:latin typeface="Calibri" pitchFamily="34" charset="0"/>
            </a:endParaRPr>
          </a:p>
          <a:p>
            <a:pPr marL="457200" indent="-457200" algn="ctr"/>
            <a:r>
              <a:rPr lang="en-US" sz="2400" b="1" dirty="0" smtClean="0"/>
              <a:t>Nationwide Operational </a:t>
            </a:r>
            <a:r>
              <a:rPr lang="en-US" sz="2400" b="1" dirty="0" err="1" smtClean="0"/>
              <a:t>Asessment</a:t>
            </a:r>
            <a:r>
              <a:rPr lang="en-US" sz="2400" b="1" dirty="0" smtClean="0"/>
              <a:t> of Hazards</a:t>
            </a:r>
            <a:r>
              <a:rPr lang="en-US" sz="2400" dirty="0" smtClean="0"/>
              <a:t> 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7" name="Picture 6" descr="340022_3597694787059_2070551013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0" y="5334000"/>
            <a:ext cx="1447800" cy="1447800"/>
          </a:xfrm>
          <a:prstGeom prst="rect">
            <a:avLst/>
          </a:prstGeom>
        </p:spPr>
      </p:pic>
      <p:pic>
        <p:nvPicPr>
          <p:cNvPr id="8" name="Picture 7" descr="DOST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6500" y="5334000"/>
            <a:ext cx="1333500" cy="1352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0" y="228600"/>
            <a:ext cx="6400800" cy="838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889000" y="438150"/>
            <a:ext cx="54927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itchFamily="34" charset="0"/>
              </a:rPr>
              <a:t>DOST PROGRAMS UNDER 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</a:rPr>
              <a:t>THE NOAH PROGRAM </a:t>
            </a:r>
            <a:endParaRPr lang="en-US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100" name="TextBox 5"/>
          <p:cNvSpPr txBox="1">
            <a:spLocks noChangeArrowheads="1"/>
          </p:cNvSpPr>
          <p:nvPr/>
        </p:nvSpPr>
        <p:spPr bwMode="auto">
          <a:xfrm>
            <a:off x="435492" y="1600200"/>
            <a:ext cx="80318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Project NOAH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4101" name="TextBox 6"/>
          <p:cNvSpPr txBox="1">
            <a:spLocks noChangeArrowheads="1"/>
          </p:cNvSpPr>
          <p:nvPr/>
        </p:nvSpPr>
        <p:spPr bwMode="auto">
          <a:xfrm>
            <a:off x="990600" y="2971800"/>
            <a:ext cx="13705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DREAM-LIDAR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4102" name="TextBox 7"/>
          <p:cNvSpPr txBox="1">
            <a:spLocks noChangeArrowheads="1"/>
          </p:cNvSpPr>
          <p:nvPr/>
        </p:nvSpPr>
        <p:spPr bwMode="auto">
          <a:xfrm>
            <a:off x="2286000" y="2971800"/>
            <a:ext cx="9845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err="1">
                <a:latin typeface="Calibri" pitchFamily="34" charset="0"/>
              </a:rPr>
              <a:t>FloodNET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4103" name="TextBox 8"/>
          <p:cNvSpPr txBox="1">
            <a:spLocks noChangeArrowheads="1"/>
          </p:cNvSpPr>
          <p:nvPr/>
        </p:nvSpPr>
        <p:spPr bwMode="auto">
          <a:xfrm>
            <a:off x="-228599" y="2971800"/>
            <a:ext cx="152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</a:rPr>
              <a:t>HydroMet</a:t>
            </a:r>
            <a:r>
              <a:rPr lang="en-US" sz="1600" dirty="0" smtClean="0">
                <a:latin typeface="Calibri" pitchFamily="34" charset="0"/>
              </a:rPr>
              <a:t> Sensors</a:t>
            </a:r>
          </a:p>
          <a:p>
            <a:pPr algn="ctr"/>
            <a:r>
              <a:rPr lang="en-US" sz="1600" dirty="0" smtClean="0">
                <a:latin typeface="Calibri" pitchFamily="34" charset="0"/>
              </a:rPr>
              <a:t>    Development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4104" name="TextBox 9"/>
          <p:cNvSpPr txBox="1">
            <a:spLocks noChangeArrowheads="1"/>
          </p:cNvSpPr>
          <p:nvPr/>
        </p:nvSpPr>
        <p:spPr bwMode="auto">
          <a:xfrm>
            <a:off x="3124200" y="2971800"/>
            <a:ext cx="17980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latin typeface="Calibri" pitchFamily="34" charset="0"/>
              </a:rPr>
              <a:t>Hazard Information</a:t>
            </a:r>
          </a:p>
          <a:p>
            <a:pPr algn="ctr"/>
            <a:r>
              <a:rPr lang="en-US" sz="1600" dirty="0" smtClean="0">
                <a:latin typeface="Calibri" pitchFamily="34" charset="0"/>
              </a:rPr>
              <a:t>Media</a:t>
            </a:r>
            <a:endParaRPr lang="en-US" sz="1600" dirty="0">
              <a:latin typeface="Calibri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8305800" y="2630488"/>
            <a:ext cx="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410200" y="2630488"/>
            <a:ext cx="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084056" y="2630488"/>
            <a:ext cx="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752600" y="2630488"/>
            <a:ext cx="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343400" y="2439988"/>
            <a:ext cx="0" cy="2016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990600" y="1447800"/>
            <a:ext cx="6858000" cy="990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8" name="TextBox 8"/>
          <p:cNvSpPr txBox="1">
            <a:spLocks noChangeArrowheads="1"/>
          </p:cNvSpPr>
          <p:nvPr/>
        </p:nvSpPr>
        <p:spPr bwMode="auto">
          <a:xfrm>
            <a:off x="5867400" y="2971800"/>
            <a:ext cx="18208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 smtClean="0">
                <a:latin typeface="Calibri" pitchFamily="34" charset="0"/>
              </a:rPr>
              <a:t>Doppler System Development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49" name="TextBox 8"/>
          <p:cNvSpPr txBox="1">
            <a:spLocks noChangeArrowheads="1"/>
          </p:cNvSpPr>
          <p:nvPr/>
        </p:nvSpPr>
        <p:spPr bwMode="auto">
          <a:xfrm>
            <a:off x="7391400" y="2971800"/>
            <a:ext cx="18208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 smtClean="0">
                <a:latin typeface="Calibri" pitchFamily="34" charset="0"/>
              </a:rPr>
              <a:t>Storm Surge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54" name="TextBox 8"/>
          <p:cNvSpPr txBox="1">
            <a:spLocks noChangeArrowheads="1"/>
          </p:cNvSpPr>
          <p:nvPr/>
        </p:nvSpPr>
        <p:spPr bwMode="auto">
          <a:xfrm>
            <a:off x="4495800" y="2971800"/>
            <a:ext cx="18208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 smtClean="0">
                <a:latin typeface="Calibri" pitchFamily="34" charset="0"/>
              </a:rPr>
              <a:t>Landslides </a:t>
            </a:r>
          </a:p>
          <a:p>
            <a:pPr algn="ctr"/>
            <a:r>
              <a:rPr lang="en-US" sz="1600" dirty="0" smtClean="0">
                <a:latin typeface="Calibri" pitchFamily="34" charset="0"/>
              </a:rPr>
              <a:t>and </a:t>
            </a:r>
            <a:r>
              <a:rPr lang="en-US" sz="1600" dirty="0" err="1" smtClean="0">
                <a:latin typeface="Calibri" pitchFamily="34" charset="0"/>
              </a:rPr>
              <a:t>Geohazards</a:t>
            </a:r>
            <a:endParaRPr lang="en-US" sz="1600" dirty="0">
              <a:latin typeface="Calibri" pitchFamily="34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533400" y="2651760"/>
            <a:ext cx="77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533400" y="2667000"/>
            <a:ext cx="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2819400" y="2667000"/>
            <a:ext cx="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6781800" y="2667000"/>
            <a:ext cx="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0" y="3048000"/>
            <a:ext cx="12192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3" name="TextBox 8"/>
          <p:cNvSpPr txBox="1">
            <a:spLocks noChangeArrowheads="1"/>
          </p:cNvSpPr>
          <p:nvPr/>
        </p:nvSpPr>
        <p:spPr bwMode="auto">
          <a:xfrm>
            <a:off x="1143000" y="4495800"/>
            <a:ext cx="6477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 err="1" smtClean="0">
                <a:latin typeface="Calibri" pitchFamily="34" charset="0"/>
              </a:rPr>
              <a:t>HydroMet</a:t>
            </a:r>
            <a:r>
              <a:rPr lang="en-US" sz="4800" dirty="0" smtClean="0">
                <a:latin typeface="Calibri" pitchFamily="34" charset="0"/>
              </a:rPr>
              <a:t> Sensors</a:t>
            </a:r>
          </a:p>
          <a:p>
            <a:pPr algn="ctr"/>
            <a:r>
              <a:rPr lang="en-US" sz="4800" dirty="0" smtClean="0">
                <a:latin typeface="Calibri" pitchFamily="34" charset="0"/>
              </a:rPr>
              <a:t>    Development</a:t>
            </a:r>
            <a:endParaRPr lang="en-US" sz="4800" dirty="0">
              <a:latin typeface="Calibri" pitchFamily="34" charset="0"/>
            </a:endParaRPr>
          </a:p>
        </p:txBody>
      </p:sp>
      <p:sp>
        <p:nvSpPr>
          <p:cNvPr id="24" name="TextBox 6"/>
          <p:cNvSpPr txBox="1">
            <a:spLocks noChangeArrowheads="1"/>
          </p:cNvSpPr>
          <p:nvPr/>
        </p:nvSpPr>
        <p:spPr bwMode="auto">
          <a:xfrm>
            <a:off x="2895600" y="4702314"/>
            <a:ext cx="373730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800" dirty="0" smtClean="0">
                <a:latin typeface="Calibri" pitchFamily="34" charset="0"/>
              </a:rPr>
              <a:t>DREAM-LIDAR</a:t>
            </a:r>
            <a:endParaRPr lang="en-US" sz="4800" dirty="0">
              <a:latin typeface="Calibri" pitchFamily="34" charset="0"/>
            </a:endParaRPr>
          </a:p>
        </p:txBody>
      </p:sp>
      <p:sp>
        <p:nvSpPr>
          <p:cNvPr id="26" name="TextBox 7"/>
          <p:cNvSpPr txBox="1">
            <a:spLocks noChangeArrowheads="1"/>
          </p:cNvSpPr>
          <p:nvPr/>
        </p:nvSpPr>
        <p:spPr bwMode="auto">
          <a:xfrm>
            <a:off x="3429000" y="4549914"/>
            <a:ext cx="25811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800" dirty="0" err="1">
                <a:latin typeface="Calibri" pitchFamily="34" charset="0"/>
              </a:rPr>
              <a:t>FloodNET</a:t>
            </a:r>
            <a:endParaRPr lang="en-US" sz="4800" dirty="0">
              <a:latin typeface="Calibri" pitchFamily="34" charset="0"/>
            </a:endParaRPr>
          </a:p>
        </p:txBody>
      </p:sp>
      <p:sp>
        <p:nvSpPr>
          <p:cNvPr id="27" name="TextBox 9"/>
          <p:cNvSpPr txBox="1">
            <a:spLocks noChangeArrowheads="1"/>
          </p:cNvSpPr>
          <p:nvPr/>
        </p:nvSpPr>
        <p:spPr bwMode="auto">
          <a:xfrm>
            <a:off x="1920085" y="4495800"/>
            <a:ext cx="50297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800" dirty="0" smtClean="0">
                <a:latin typeface="Calibri" pitchFamily="34" charset="0"/>
              </a:rPr>
              <a:t>Hazard Information</a:t>
            </a:r>
          </a:p>
          <a:p>
            <a:pPr algn="ctr"/>
            <a:r>
              <a:rPr lang="en-US" sz="4800" dirty="0" smtClean="0">
                <a:latin typeface="Calibri" pitchFamily="34" charset="0"/>
              </a:rPr>
              <a:t>Media</a:t>
            </a:r>
            <a:endParaRPr lang="en-US" sz="4800" dirty="0">
              <a:latin typeface="Calibri" pitchFamily="34" charset="0"/>
            </a:endParaRPr>
          </a:p>
        </p:txBody>
      </p:sp>
      <p:sp>
        <p:nvSpPr>
          <p:cNvPr id="28" name="TextBox 8"/>
          <p:cNvSpPr txBox="1">
            <a:spLocks noChangeArrowheads="1"/>
          </p:cNvSpPr>
          <p:nvPr/>
        </p:nvSpPr>
        <p:spPr bwMode="auto">
          <a:xfrm>
            <a:off x="1295400" y="4467761"/>
            <a:ext cx="6400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latin typeface="Calibri" pitchFamily="34" charset="0"/>
              </a:rPr>
              <a:t>Landslides </a:t>
            </a:r>
          </a:p>
          <a:p>
            <a:pPr algn="ctr"/>
            <a:r>
              <a:rPr lang="en-US" sz="4800" dirty="0" smtClean="0">
                <a:latin typeface="Calibri" pitchFamily="34" charset="0"/>
              </a:rPr>
              <a:t>and </a:t>
            </a:r>
            <a:r>
              <a:rPr lang="en-US" sz="4800" dirty="0" err="1" smtClean="0">
                <a:latin typeface="Calibri" pitchFamily="34" charset="0"/>
              </a:rPr>
              <a:t>Geohazards</a:t>
            </a:r>
            <a:endParaRPr lang="en-US" sz="4800" dirty="0">
              <a:latin typeface="Calibri" pitchFamily="34" charset="0"/>
            </a:endParaRPr>
          </a:p>
        </p:txBody>
      </p:sp>
      <p:sp>
        <p:nvSpPr>
          <p:cNvPr id="29" name="TextBox 8"/>
          <p:cNvSpPr txBox="1">
            <a:spLocks noChangeArrowheads="1"/>
          </p:cNvSpPr>
          <p:nvPr/>
        </p:nvSpPr>
        <p:spPr bwMode="auto">
          <a:xfrm>
            <a:off x="2286000" y="4467761"/>
            <a:ext cx="4495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latin typeface="Calibri" pitchFamily="34" charset="0"/>
              </a:rPr>
              <a:t>Doppler System Development</a:t>
            </a:r>
            <a:endParaRPr lang="en-US" sz="4800" dirty="0">
              <a:latin typeface="Calibri" pitchFamily="34" charset="0"/>
            </a:endParaRPr>
          </a:p>
        </p:txBody>
      </p:sp>
      <p:sp>
        <p:nvSpPr>
          <p:cNvPr id="30" name="TextBox 8"/>
          <p:cNvSpPr txBox="1">
            <a:spLocks noChangeArrowheads="1"/>
          </p:cNvSpPr>
          <p:nvPr/>
        </p:nvSpPr>
        <p:spPr bwMode="auto">
          <a:xfrm>
            <a:off x="685800" y="4467761"/>
            <a:ext cx="7924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latin typeface="Calibri" pitchFamily="34" charset="0"/>
              </a:rPr>
              <a:t>Coastal Erosion</a:t>
            </a:r>
          </a:p>
          <a:p>
            <a:pPr algn="ctr"/>
            <a:r>
              <a:rPr lang="en-US" sz="4800" dirty="0" smtClean="0">
                <a:latin typeface="Calibri" pitchFamily="34" charset="0"/>
              </a:rPr>
              <a:t>and Storm Surge</a:t>
            </a:r>
            <a:endParaRPr lang="en-US" sz="4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  <p:bldP spid="4102" grpId="0"/>
      <p:bldP spid="4103" grpId="0"/>
      <p:bldP spid="4104" grpId="0"/>
      <p:bldP spid="48" grpId="0"/>
      <p:bldP spid="49" grpId="0"/>
      <p:bldP spid="54" grpId="0"/>
      <p:bldP spid="23" grpId="0"/>
      <p:bldP spid="24" grpId="0"/>
      <p:bldP spid="26" grpId="0"/>
      <p:bldP spid="27" grpId="0"/>
      <p:bldP spid="28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C0404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04800"/>
            <a:ext cx="9144000" cy="716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152400"/>
            <a:ext cx="1993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Lagmay</a:t>
            </a:r>
            <a:r>
              <a:rPr lang="en-US" dirty="0" smtClean="0"/>
              <a:t> et al., 2013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152400"/>
            <a:ext cx="449571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Ugiaban</a:t>
            </a:r>
            <a:r>
              <a:rPr lang="en-US" dirty="0" smtClean="0"/>
              <a:t> Bridge in Cagayan de Oro, Philippines</a:t>
            </a:r>
          </a:p>
          <a:p>
            <a:r>
              <a:rPr lang="en-US" dirty="0" smtClean="0"/>
              <a:t>Washed out during typhoon Pablo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PAGASA\Desktop\Irene\Picture2.PNG"/>
          <p:cNvPicPr>
            <a:picLocks noChangeArrowheads="1"/>
          </p:cNvPicPr>
          <p:nvPr/>
        </p:nvPicPr>
        <p:blipFill>
          <a:blip r:embed="rId2" cstate="print"/>
          <a:srcRect l="816" t="1299" r="928" b="1250"/>
          <a:stretch>
            <a:fillRect/>
          </a:stretch>
        </p:blipFill>
        <p:spPr bwMode="auto">
          <a:xfrm>
            <a:off x="304800" y="457200"/>
            <a:ext cx="8077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85"/>
          <p:cNvGrpSpPr>
            <a:grpSpLocks/>
          </p:cNvGrpSpPr>
          <p:nvPr/>
        </p:nvGrpSpPr>
        <p:grpSpPr bwMode="auto">
          <a:xfrm>
            <a:off x="3048000" y="2286000"/>
            <a:ext cx="3279775" cy="1143000"/>
            <a:chOff x="4081842" y="609600"/>
            <a:chExt cx="3279094" cy="2253933"/>
          </a:xfrm>
        </p:grpSpPr>
        <p:grpSp>
          <p:nvGrpSpPr>
            <p:cNvPr id="3" name="Group 49"/>
            <p:cNvGrpSpPr>
              <a:grpSpLocks/>
            </p:cNvGrpSpPr>
            <p:nvPr/>
          </p:nvGrpSpPr>
          <p:grpSpPr bwMode="auto">
            <a:xfrm rot="943470">
              <a:off x="5334000" y="609600"/>
              <a:ext cx="2026936" cy="747932"/>
              <a:chOff x="5181600" y="228600"/>
              <a:chExt cx="2026936" cy="747932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5254319" y="217584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5409662" y="381739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5557195" y="524272"/>
                <a:ext cx="0" cy="78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5710877" y="757643"/>
                <a:ext cx="0" cy="78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5865752" y="827682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559324" y="217324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5714667" y="381478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5866547" y="531355"/>
                <a:ext cx="0" cy="782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6014510" y="680032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6170520" y="837311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5181252" y="456543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5333347" y="609491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5481310" y="755038"/>
                <a:ext cx="0" cy="78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5486258" y="456282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5638352" y="609230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5784788" y="755626"/>
                <a:ext cx="0" cy="78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5637982" y="352515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5789431" y="499377"/>
                <a:ext cx="0" cy="78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5940450" y="646359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5942987" y="352254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6089423" y="498649"/>
                <a:ext cx="0" cy="782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6245456" y="646098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6217808" y="290703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6369902" y="443651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6516338" y="590046"/>
                <a:ext cx="0" cy="78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6670687" y="816543"/>
                <a:ext cx="0" cy="78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6824465" y="890444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6522813" y="290442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6674908" y="443390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6825259" y="594115"/>
                <a:ext cx="0" cy="78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6977591" y="737175"/>
                <a:ext cx="0" cy="78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7127943" y="891032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6141493" y="518455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6289886" y="667016"/>
                <a:ext cx="0" cy="782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6440023" y="817800"/>
                <a:ext cx="0" cy="782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6446498" y="518194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6594677" y="666814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6745029" y="817539"/>
                <a:ext cx="0" cy="782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6592779" y="410945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6746616" y="562988"/>
                <a:ext cx="0" cy="782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6903939" y="719475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6899312" y="409836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7052934" y="558806"/>
                <a:ext cx="0" cy="8139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7204599" y="711872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50"/>
            <p:cNvGrpSpPr>
              <a:grpSpLocks/>
            </p:cNvGrpSpPr>
            <p:nvPr/>
          </p:nvGrpSpPr>
          <p:grpSpPr bwMode="auto">
            <a:xfrm rot="943470">
              <a:off x="4996242" y="1098867"/>
              <a:ext cx="2026936" cy="747932"/>
              <a:chOff x="5181600" y="228600"/>
              <a:chExt cx="2026936" cy="747932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>
                <a:off x="5253895" y="216869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5404892" y="373680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5556772" y="523556"/>
                <a:ext cx="0" cy="78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5708495" y="754764"/>
                <a:ext cx="0" cy="782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5863801" y="827815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5557373" y="217457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5714244" y="380763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5860679" y="527158"/>
                <a:ext cx="0" cy="782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6015184" y="675455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6165750" y="829251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5180829" y="455828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5328577" y="601433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5482414" y="753474"/>
                <a:ext cx="0" cy="78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5485834" y="455567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5632055" y="602021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5784365" y="754910"/>
                <a:ext cx="0" cy="78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5633213" y="344455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5786620" y="493484"/>
                <a:ext cx="0" cy="78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5938499" y="646492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5938217" y="344195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6092055" y="496237"/>
                <a:ext cx="0" cy="782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6243504" y="646231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6217384" y="289988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6365133" y="435593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6517012" y="585470"/>
                <a:ext cx="0" cy="782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6668735" y="816676"/>
                <a:ext cx="0" cy="78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6822514" y="890577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6522390" y="289727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6670138" y="435333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6822018" y="585209"/>
                <a:ext cx="0" cy="782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6975425" y="737367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7125991" y="891165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6135196" y="511246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6287720" y="667208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6440697" y="813222"/>
                <a:ext cx="0" cy="78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6441729" y="510136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6592511" y="663874"/>
                <a:ext cx="0" cy="78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6747230" y="812113"/>
                <a:ext cx="0" cy="78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6595196" y="405462"/>
                <a:ext cx="0" cy="782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6745332" y="556245"/>
                <a:ext cx="0" cy="782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6903516" y="718760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6896930" y="406957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7051865" y="555136"/>
                <a:ext cx="0" cy="782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7204174" y="711157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95"/>
            <p:cNvGrpSpPr>
              <a:grpSpLocks/>
            </p:cNvGrpSpPr>
            <p:nvPr/>
          </p:nvGrpSpPr>
          <p:grpSpPr bwMode="auto">
            <a:xfrm rot="943470">
              <a:off x="4081842" y="1429801"/>
              <a:ext cx="2026936" cy="747932"/>
              <a:chOff x="5181600" y="228600"/>
              <a:chExt cx="2026936" cy="747932"/>
            </a:xfrm>
          </p:grpSpPr>
          <p:cxnSp>
            <p:nvCxnSpPr>
              <p:cNvPr id="97" name="Straight Connector 96"/>
              <p:cNvCxnSpPr/>
              <p:nvPr/>
            </p:nvCxnSpPr>
            <p:spPr>
              <a:xfrm>
                <a:off x="5254201" y="217630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5409544" y="381784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5557078" y="524316"/>
                <a:ext cx="0" cy="78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5710759" y="757688"/>
                <a:ext cx="0" cy="78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5863009" y="832438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5559207" y="217369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5714550" y="381523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5860985" y="527918"/>
                <a:ext cx="0" cy="782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6014392" y="680076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6170402" y="837356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5181135" y="456588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>
                <a:off x="5333229" y="609536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5481193" y="755082"/>
                <a:ext cx="0" cy="78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5486140" y="456327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5638235" y="609275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>
                <a:off x="5784670" y="755670"/>
                <a:ext cx="0" cy="78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5632420" y="349078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5784730" y="501967"/>
                <a:ext cx="0" cy="78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5940333" y="646403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5942869" y="352299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6089305" y="498694"/>
                <a:ext cx="0" cy="782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6243810" y="646991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6217690" y="290748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6369785" y="443695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6516221" y="590091"/>
                <a:ext cx="0" cy="78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6670569" y="816587"/>
                <a:ext cx="0" cy="78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6822820" y="891337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6522696" y="290487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>
                <a:off x="6674790" y="443435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6821225" y="589830"/>
                <a:ext cx="0" cy="78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>
                <a:off x="6977688" y="740293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>
                <a:off x="7127824" y="891077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>
                <a:off x="6141375" y="518500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>
                <a:off x="6291942" y="672298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>
                <a:off x="6439906" y="817844"/>
                <a:ext cx="0" cy="782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>
                <a:off x="6446381" y="518239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>
                <a:off x="6594559" y="666859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6744910" y="817584"/>
                <a:ext cx="0" cy="782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6592661" y="410990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6746499" y="563032"/>
                <a:ext cx="0" cy="782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6903821" y="719520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6899194" y="409881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7049976" y="563620"/>
                <a:ext cx="0" cy="782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>
                <a:off x="7204480" y="711917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140"/>
            <p:cNvGrpSpPr>
              <a:grpSpLocks/>
            </p:cNvGrpSpPr>
            <p:nvPr/>
          </p:nvGrpSpPr>
          <p:grpSpPr bwMode="auto">
            <a:xfrm rot="943470">
              <a:off x="5224842" y="2115601"/>
              <a:ext cx="2026936" cy="747932"/>
              <a:chOff x="5181600" y="228600"/>
              <a:chExt cx="2026936" cy="747932"/>
            </a:xfrm>
          </p:grpSpPr>
          <p:cxnSp>
            <p:nvCxnSpPr>
              <p:cNvPr id="142" name="Straight Connector 141"/>
              <p:cNvCxnSpPr/>
              <p:nvPr/>
            </p:nvCxnSpPr>
            <p:spPr>
              <a:xfrm>
                <a:off x="5253942" y="217536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5403841" y="378207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5556818" y="524223"/>
                <a:ext cx="0" cy="782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>
                <a:off x="5708541" y="755429"/>
                <a:ext cx="0" cy="78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>
                <a:off x="5862749" y="832343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>
                <a:off x="5558947" y="217275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5714290" y="381428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>
                <a:off x="5860726" y="527823"/>
                <a:ext cx="0" cy="78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6014133" y="679983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>
                <a:off x="6169927" y="834189"/>
                <a:ext cx="0" cy="782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5180875" y="456492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>
                <a:off x="5327526" y="605961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5480933" y="754989"/>
                <a:ext cx="0" cy="782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>
                <a:off x="5485880" y="456232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5637975" y="609181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>
                <a:off x="5784411" y="755577"/>
                <a:ext cx="0" cy="782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5632161" y="348983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5789054" y="499329"/>
                <a:ext cx="0" cy="782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5938545" y="647157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5936951" y="345651"/>
                <a:ext cx="0" cy="782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6089045" y="498599"/>
                <a:ext cx="0" cy="78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6243550" y="646896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6217430" y="290653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6365179" y="436258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>
                <a:off x="6515961" y="589997"/>
                <a:ext cx="0" cy="782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6668781" y="817343"/>
                <a:ext cx="0" cy="782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>
                <a:off x="6822560" y="891242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6522436" y="290392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>
                <a:off x="6674530" y="443341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6820966" y="589737"/>
                <a:ext cx="0" cy="782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6975471" y="738034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7126468" y="894844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6141116" y="518406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6287766" y="667873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6439646" y="817749"/>
                <a:ext cx="0" cy="78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6446121" y="518145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6592772" y="667612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6744651" y="817488"/>
                <a:ext cx="0" cy="78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6592402" y="410896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>
                <a:off x="6746239" y="562937"/>
                <a:ext cx="0" cy="78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6903562" y="719426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>
                <a:off x="6897407" y="410636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7052342" y="558815"/>
                <a:ext cx="0" cy="782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7204221" y="711822"/>
                <a:ext cx="0" cy="75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1" name="Freeform 190"/>
          <p:cNvSpPr/>
          <p:nvPr/>
        </p:nvSpPr>
        <p:spPr>
          <a:xfrm>
            <a:off x="7543800" y="1392238"/>
            <a:ext cx="784225" cy="319087"/>
          </a:xfrm>
          <a:custGeom>
            <a:avLst/>
            <a:gdLst>
              <a:gd name="connsiteX0" fmla="*/ 145143 w 783772"/>
              <a:gd name="connsiteY0" fmla="*/ 159657 h 319314"/>
              <a:gd name="connsiteX1" fmla="*/ 145143 w 783772"/>
              <a:gd name="connsiteY1" fmla="*/ 159657 h 319314"/>
              <a:gd name="connsiteX2" fmla="*/ 246743 w 783772"/>
              <a:gd name="connsiteY2" fmla="*/ 58057 h 319314"/>
              <a:gd name="connsiteX3" fmla="*/ 275772 w 783772"/>
              <a:gd name="connsiteY3" fmla="*/ 14514 h 319314"/>
              <a:gd name="connsiteX4" fmla="*/ 319314 w 783772"/>
              <a:gd name="connsiteY4" fmla="*/ 0 h 319314"/>
              <a:gd name="connsiteX5" fmla="*/ 362857 w 783772"/>
              <a:gd name="connsiteY5" fmla="*/ 29028 h 319314"/>
              <a:gd name="connsiteX6" fmla="*/ 449943 w 783772"/>
              <a:gd name="connsiteY6" fmla="*/ 0 h 319314"/>
              <a:gd name="connsiteX7" fmla="*/ 493486 w 783772"/>
              <a:gd name="connsiteY7" fmla="*/ 87086 h 319314"/>
              <a:gd name="connsiteX8" fmla="*/ 595086 w 783772"/>
              <a:gd name="connsiteY8" fmla="*/ 101600 h 319314"/>
              <a:gd name="connsiteX9" fmla="*/ 609600 w 783772"/>
              <a:gd name="connsiteY9" fmla="*/ 145143 h 319314"/>
              <a:gd name="connsiteX10" fmla="*/ 696686 w 783772"/>
              <a:gd name="connsiteY10" fmla="*/ 188686 h 319314"/>
              <a:gd name="connsiteX11" fmla="*/ 783772 w 783772"/>
              <a:gd name="connsiteY11" fmla="*/ 246743 h 319314"/>
              <a:gd name="connsiteX12" fmla="*/ 711200 w 783772"/>
              <a:gd name="connsiteY12" fmla="*/ 319314 h 319314"/>
              <a:gd name="connsiteX13" fmla="*/ 624114 w 783772"/>
              <a:gd name="connsiteY13" fmla="*/ 290286 h 319314"/>
              <a:gd name="connsiteX14" fmla="*/ 0 w 783772"/>
              <a:gd name="connsiteY14" fmla="*/ 275771 h 319314"/>
              <a:gd name="connsiteX15" fmla="*/ 43543 w 783772"/>
              <a:gd name="connsiteY15" fmla="*/ 246743 h 319314"/>
              <a:gd name="connsiteX16" fmla="*/ 72572 w 783772"/>
              <a:gd name="connsiteY16" fmla="*/ 203200 h 319314"/>
              <a:gd name="connsiteX17" fmla="*/ 116114 w 783772"/>
              <a:gd name="connsiteY17" fmla="*/ 188686 h 319314"/>
              <a:gd name="connsiteX18" fmla="*/ 145143 w 783772"/>
              <a:gd name="connsiteY18" fmla="*/ 159657 h 31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83772" h="319314">
                <a:moveTo>
                  <a:pt x="145143" y="159657"/>
                </a:moveTo>
                <a:lnTo>
                  <a:pt x="145143" y="159657"/>
                </a:lnTo>
                <a:cubicBezTo>
                  <a:pt x="179010" y="125790"/>
                  <a:pt x="214703" y="93657"/>
                  <a:pt x="246743" y="58057"/>
                </a:cubicBezTo>
                <a:cubicBezTo>
                  <a:pt x="258413" y="45091"/>
                  <a:pt x="262150" y="25411"/>
                  <a:pt x="275772" y="14514"/>
                </a:cubicBezTo>
                <a:cubicBezTo>
                  <a:pt x="287719" y="4957"/>
                  <a:pt x="304800" y="4838"/>
                  <a:pt x="319314" y="0"/>
                </a:cubicBezTo>
                <a:cubicBezTo>
                  <a:pt x="333828" y="9676"/>
                  <a:pt x="345413" y="29028"/>
                  <a:pt x="362857" y="29028"/>
                </a:cubicBezTo>
                <a:cubicBezTo>
                  <a:pt x="393456" y="29028"/>
                  <a:pt x="449943" y="0"/>
                  <a:pt x="449943" y="0"/>
                </a:cubicBezTo>
                <a:cubicBezTo>
                  <a:pt x="456383" y="19321"/>
                  <a:pt x="471465" y="77299"/>
                  <a:pt x="493486" y="87086"/>
                </a:cubicBezTo>
                <a:cubicBezTo>
                  <a:pt x="524748" y="100980"/>
                  <a:pt x="561219" y="96762"/>
                  <a:pt x="595086" y="101600"/>
                </a:cubicBezTo>
                <a:cubicBezTo>
                  <a:pt x="599924" y="116114"/>
                  <a:pt x="600043" y="133196"/>
                  <a:pt x="609600" y="145143"/>
                </a:cubicBezTo>
                <a:cubicBezTo>
                  <a:pt x="640526" y="183800"/>
                  <a:pt x="658826" y="167652"/>
                  <a:pt x="696686" y="188686"/>
                </a:cubicBezTo>
                <a:cubicBezTo>
                  <a:pt x="727184" y="205629"/>
                  <a:pt x="783772" y="246743"/>
                  <a:pt x="783772" y="246743"/>
                </a:cubicBezTo>
                <a:cubicBezTo>
                  <a:pt x="770870" y="266096"/>
                  <a:pt x="743454" y="319314"/>
                  <a:pt x="711200" y="319314"/>
                </a:cubicBezTo>
                <a:cubicBezTo>
                  <a:pt x="680601" y="319314"/>
                  <a:pt x="654705" y="290997"/>
                  <a:pt x="624114" y="290286"/>
                </a:cubicBezTo>
                <a:lnTo>
                  <a:pt x="0" y="275771"/>
                </a:lnTo>
                <a:cubicBezTo>
                  <a:pt x="14514" y="266095"/>
                  <a:pt x="31208" y="259078"/>
                  <a:pt x="43543" y="246743"/>
                </a:cubicBezTo>
                <a:cubicBezTo>
                  <a:pt x="55878" y="234408"/>
                  <a:pt x="58950" y="214097"/>
                  <a:pt x="72572" y="203200"/>
                </a:cubicBezTo>
                <a:cubicBezTo>
                  <a:pt x="84519" y="193643"/>
                  <a:pt x="102995" y="196557"/>
                  <a:pt x="116114" y="188686"/>
                </a:cubicBezTo>
                <a:cubicBezTo>
                  <a:pt x="127848" y="181645"/>
                  <a:pt x="140305" y="164495"/>
                  <a:pt x="145143" y="159657"/>
                </a:cubicBezTo>
                <a:close/>
              </a:path>
            </a:pathLst>
          </a:custGeom>
          <a:solidFill>
            <a:srgbClr val="D5E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8" name="Freeform 187"/>
          <p:cNvSpPr/>
          <p:nvPr/>
        </p:nvSpPr>
        <p:spPr>
          <a:xfrm>
            <a:off x="7010400" y="1392238"/>
            <a:ext cx="1219200" cy="609600"/>
          </a:xfrm>
          <a:custGeom>
            <a:avLst/>
            <a:gdLst>
              <a:gd name="connsiteX0" fmla="*/ 0 w 449943"/>
              <a:gd name="connsiteY0" fmla="*/ 217878 h 261421"/>
              <a:gd name="connsiteX1" fmla="*/ 0 w 449943"/>
              <a:gd name="connsiteY1" fmla="*/ 217878 h 261421"/>
              <a:gd name="connsiteX2" fmla="*/ 87086 w 449943"/>
              <a:gd name="connsiteY2" fmla="*/ 72736 h 261421"/>
              <a:gd name="connsiteX3" fmla="*/ 174171 w 449943"/>
              <a:gd name="connsiteY3" fmla="*/ 58221 h 261421"/>
              <a:gd name="connsiteX4" fmla="*/ 261257 w 449943"/>
              <a:gd name="connsiteY4" fmla="*/ 72736 h 261421"/>
              <a:gd name="connsiteX5" fmla="*/ 362857 w 449943"/>
              <a:gd name="connsiteY5" fmla="*/ 87250 h 261421"/>
              <a:gd name="connsiteX6" fmla="*/ 377371 w 449943"/>
              <a:gd name="connsiteY6" fmla="*/ 159821 h 261421"/>
              <a:gd name="connsiteX7" fmla="*/ 435429 w 449943"/>
              <a:gd name="connsiteY7" fmla="*/ 174336 h 261421"/>
              <a:gd name="connsiteX8" fmla="*/ 449943 w 449943"/>
              <a:gd name="connsiteY8" fmla="*/ 217878 h 261421"/>
              <a:gd name="connsiteX9" fmla="*/ 406400 w 449943"/>
              <a:gd name="connsiteY9" fmla="*/ 246907 h 261421"/>
              <a:gd name="connsiteX10" fmla="*/ 362857 w 449943"/>
              <a:gd name="connsiteY10" fmla="*/ 232393 h 261421"/>
              <a:gd name="connsiteX11" fmla="*/ 319314 w 449943"/>
              <a:gd name="connsiteY11" fmla="*/ 246907 h 261421"/>
              <a:gd name="connsiteX12" fmla="*/ 261257 w 449943"/>
              <a:gd name="connsiteY12" fmla="*/ 232393 h 261421"/>
              <a:gd name="connsiteX13" fmla="*/ 130629 w 449943"/>
              <a:gd name="connsiteY13" fmla="*/ 261421 h 261421"/>
              <a:gd name="connsiteX14" fmla="*/ 0 w 449943"/>
              <a:gd name="connsiteY14" fmla="*/ 217878 h 26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9943" h="261421">
                <a:moveTo>
                  <a:pt x="0" y="217878"/>
                </a:moveTo>
                <a:lnTo>
                  <a:pt x="0" y="217878"/>
                </a:lnTo>
                <a:cubicBezTo>
                  <a:pt x="23285" y="155784"/>
                  <a:pt x="20282" y="95004"/>
                  <a:pt x="87086" y="72736"/>
                </a:cubicBezTo>
                <a:cubicBezTo>
                  <a:pt x="115005" y="63430"/>
                  <a:pt x="145143" y="63059"/>
                  <a:pt x="174171" y="58221"/>
                </a:cubicBezTo>
                <a:cubicBezTo>
                  <a:pt x="261505" y="0"/>
                  <a:pt x="173947" y="37812"/>
                  <a:pt x="261257" y="72736"/>
                </a:cubicBezTo>
                <a:cubicBezTo>
                  <a:pt x="293021" y="85441"/>
                  <a:pt x="328990" y="82412"/>
                  <a:pt x="362857" y="87250"/>
                </a:cubicBezTo>
                <a:cubicBezTo>
                  <a:pt x="367695" y="111440"/>
                  <a:pt x="361578" y="140869"/>
                  <a:pt x="377371" y="159821"/>
                </a:cubicBezTo>
                <a:cubicBezTo>
                  <a:pt x="390142" y="175146"/>
                  <a:pt x="419852" y="161874"/>
                  <a:pt x="435429" y="174336"/>
                </a:cubicBezTo>
                <a:cubicBezTo>
                  <a:pt x="447376" y="183893"/>
                  <a:pt x="445105" y="203364"/>
                  <a:pt x="449943" y="217878"/>
                </a:cubicBezTo>
                <a:cubicBezTo>
                  <a:pt x="435429" y="227554"/>
                  <a:pt x="423607" y="244039"/>
                  <a:pt x="406400" y="246907"/>
                </a:cubicBezTo>
                <a:cubicBezTo>
                  <a:pt x="391309" y="249422"/>
                  <a:pt x="378156" y="232393"/>
                  <a:pt x="362857" y="232393"/>
                </a:cubicBezTo>
                <a:cubicBezTo>
                  <a:pt x="347558" y="232393"/>
                  <a:pt x="333828" y="242069"/>
                  <a:pt x="319314" y="246907"/>
                </a:cubicBezTo>
                <a:cubicBezTo>
                  <a:pt x="299962" y="242069"/>
                  <a:pt x="281205" y="232393"/>
                  <a:pt x="261257" y="232393"/>
                </a:cubicBezTo>
                <a:cubicBezTo>
                  <a:pt x="210167" y="232393"/>
                  <a:pt x="175531" y="246454"/>
                  <a:pt x="130629" y="261421"/>
                </a:cubicBezTo>
                <a:lnTo>
                  <a:pt x="0" y="21787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9" name="Freeform 188"/>
          <p:cNvSpPr/>
          <p:nvPr/>
        </p:nvSpPr>
        <p:spPr>
          <a:xfrm>
            <a:off x="7010400" y="1773238"/>
            <a:ext cx="685800" cy="304800"/>
          </a:xfrm>
          <a:custGeom>
            <a:avLst/>
            <a:gdLst>
              <a:gd name="connsiteX0" fmla="*/ 0 w 470469"/>
              <a:gd name="connsiteY0" fmla="*/ 163663 h 236235"/>
              <a:gd name="connsiteX1" fmla="*/ 0 w 470469"/>
              <a:gd name="connsiteY1" fmla="*/ 163663 h 236235"/>
              <a:gd name="connsiteX2" fmla="*/ 101600 w 470469"/>
              <a:gd name="connsiteY2" fmla="*/ 91092 h 236235"/>
              <a:gd name="connsiteX3" fmla="*/ 145143 w 470469"/>
              <a:gd name="connsiteY3" fmla="*/ 76578 h 236235"/>
              <a:gd name="connsiteX4" fmla="*/ 130629 w 470469"/>
              <a:gd name="connsiteY4" fmla="*/ 33035 h 236235"/>
              <a:gd name="connsiteX5" fmla="*/ 174172 w 470469"/>
              <a:gd name="connsiteY5" fmla="*/ 4006 h 236235"/>
              <a:gd name="connsiteX6" fmla="*/ 261257 w 470469"/>
              <a:gd name="connsiteY6" fmla="*/ 47549 h 236235"/>
              <a:gd name="connsiteX7" fmla="*/ 362857 w 470469"/>
              <a:gd name="connsiteY7" fmla="*/ 47549 h 236235"/>
              <a:gd name="connsiteX8" fmla="*/ 377372 w 470469"/>
              <a:gd name="connsiteY8" fmla="*/ 134635 h 236235"/>
              <a:gd name="connsiteX9" fmla="*/ 464457 w 470469"/>
              <a:gd name="connsiteY9" fmla="*/ 149149 h 236235"/>
              <a:gd name="connsiteX10" fmla="*/ 449943 w 470469"/>
              <a:gd name="connsiteY10" fmla="*/ 221721 h 236235"/>
              <a:gd name="connsiteX11" fmla="*/ 333829 w 470469"/>
              <a:gd name="connsiteY11" fmla="*/ 192692 h 236235"/>
              <a:gd name="connsiteX12" fmla="*/ 145143 w 470469"/>
              <a:gd name="connsiteY12" fmla="*/ 207206 h 236235"/>
              <a:gd name="connsiteX13" fmla="*/ 101600 w 470469"/>
              <a:gd name="connsiteY13" fmla="*/ 236235 h 236235"/>
              <a:gd name="connsiteX14" fmla="*/ 0 w 470469"/>
              <a:gd name="connsiteY14" fmla="*/ 163663 h 236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0469" h="236235">
                <a:moveTo>
                  <a:pt x="0" y="163663"/>
                </a:moveTo>
                <a:lnTo>
                  <a:pt x="0" y="163663"/>
                </a:lnTo>
                <a:cubicBezTo>
                  <a:pt x="33867" y="139473"/>
                  <a:pt x="65912" y="112505"/>
                  <a:pt x="101600" y="91092"/>
                </a:cubicBezTo>
                <a:cubicBezTo>
                  <a:pt x="114719" y="83221"/>
                  <a:pt x="138301" y="90262"/>
                  <a:pt x="145143" y="76578"/>
                </a:cubicBezTo>
                <a:cubicBezTo>
                  <a:pt x="151985" y="62894"/>
                  <a:pt x="135467" y="47549"/>
                  <a:pt x="130629" y="33035"/>
                </a:cubicBezTo>
                <a:cubicBezTo>
                  <a:pt x="145143" y="23359"/>
                  <a:pt x="156965" y="6874"/>
                  <a:pt x="174172" y="4006"/>
                </a:cubicBezTo>
                <a:cubicBezTo>
                  <a:pt x="198206" y="0"/>
                  <a:pt x="246095" y="37442"/>
                  <a:pt x="261257" y="47549"/>
                </a:cubicBezTo>
                <a:cubicBezTo>
                  <a:pt x="286629" y="39092"/>
                  <a:pt x="338324" y="13203"/>
                  <a:pt x="362857" y="47549"/>
                </a:cubicBezTo>
                <a:cubicBezTo>
                  <a:pt x="379962" y="71496"/>
                  <a:pt x="356562" y="113825"/>
                  <a:pt x="377372" y="134635"/>
                </a:cubicBezTo>
                <a:cubicBezTo>
                  <a:pt x="398181" y="155444"/>
                  <a:pt x="435429" y="144311"/>
                  <a:pt x="464457" y="149149"/>
                </a:cubicBezTo>
                <a:cubicBezTo>
                  <a:pt x="459619" y="173340"/>
                  <a:pt x="470469" y="208037"/>
                  <a:pt x="449943" y="221721"/>
                </a:cubicBezTo>
                <a:cubicBezTo>
                  <a:pt x="438268" y="229504"/>
                  <a:pt x="353705" y="199317"/>
                  <a:pt x="333829" y="192692"/>
                </a:cubicBezTo>
                <a:cubicBezTo>
                  <a:pt x="270934" y="197530"/>
                  <a:pt x="207144" y="195581"/>
                  <a:pt x="145143" y="207206"/>
                </a:cubicBezTo>
                <a:cubicBezTo>
                  <a:pt x="127998" y="210421"/>
                  <a:pt x="119044" y="236235"/>
                  <a:pt x="101600" y="236235"/>
                </a:cubicBezTo>
                <a:cubicBezTo>
                  <a:pt x="20476" y="236235"/>
                  <a:pt x="16933" y="175758"/>
                  <a:pt x="0" y="163663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0" name="Freeform 189"/>
          <p:cNvSpPr/>
          <p:nvPr/>
        </p:nvSpPr>
        <p:spPr>
          <a:xfrm>
            <a:off x="7835900" y="1531938"/>
            <a:ext cx="838200" cy="381000"/>
          </a:xfrm>
          <a:custGeom>
            <a:avLst/>
            <a:gdLst>
              <a:gd name="connsiteX0" fmla="*/ 0 w 470469"/>
              <a:gd name="connsiteY0" fmla="*/ 163663 h 236235"/>
              <a:gd name="connsiteX1" fmla="*/ 0 w 470469"/>
              <a:gd name="connsiteY1" fmla="*/ 163663 h 236235"/>
              <a:gd name="connsiteX2" fmla="*/ 101600 w 470469"/>
              <a:gd name="connsiteY2" fmla="*/ 91092 h 236235"/>
              <a:gd name="connsiteX3" fmla="*/ 145143 w 470469"/>
              <a:gd name="connsiteY3" fmla="*/ 76578 h 236235"/>
              <a:gd name="connsiteX4" fmla="*/ 130629 w 470469"/>
              <a:gd name="connsiteY4" fmla="*/ 33035 h 236235"/>
              <a:gd name="connsiteX5" fmla="*/ 174172 w 470469"/>
              <a:gd name="connsiteY5" fmla="*/ 4006 h 236235"/>
              <a:gd name="connsiteX6" fmla="*/ 261257 w 470469"/>
              <a:gd name="connsiteY6" fmla="*/ 47549 h 236235"/>
              <a:gd name="connsiteX7" fmla="*/ 362857 w 470469"/>
              <a:gd name="connsiteY7" fmla="*/ 47549 h 236235"/>
              <a:gd name="connsiteX8" fmla="*/ 377372 w 470469"/>
              <a:gd name="connsiteY8" fmla="*/ 134635 h 236235"/>
              <a:gd name="connsiteX9" fmla="*/ 464457 w 470469"/>
              <a:gd name="connsiteY9" fmla="*/ 149149 h 236235"/>
              <a:gd name="connsiteX10" fmla="*/ 449943 w 470469"/>
              <a:gd name="connsiteY10" fmla="*/ 221721 h 236235"/>
              <a:gd name="connsiteX11" fmla="*/ 333829 w 470469"/>
              <a:gd name="connsiteY11" fmla="*/ 192692 h 236235"/>
              <a:gd name="connsiteX12" fmla="*/ 145143 w 470469"/>
              <a:gd name="connsiteY12" fmla="*/ 207206 h 236235"/>
              <a:gd name="connsiteX13" fmla="*/ 101600 w 470469"/>
              <a:gd name="connsiteY13" fmla="*/ 236235 h 236235"/>
              <a:gd name="connsiteX14" fmla="*/ 0 w 470469"/>
              <a:gd name="connsiteY14" fmla="*/ 163663 h 236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0469" h="236235">
                <a:moveTo>
                  <a:pt x="0" y="163663"/>
                </a:moveTo>
                <a:lnTo>
                  <a:pt x="0" y="163663"/>
                </a:lnTo>
                <a:cubicBezTo>
                  <a:pt x="33867" y="139473"/>
                  <a:pt x="65912" y="112505"/>
                  <a:pt x="101600" y="91092"/>
                </a:cubicBezTo>
                <a:cubicBezTo>
                  <a:pt x="114719" y="83221"/>
                  <a:pt x="138301" y="90262"/>
                  <a:pt x="145143" y="76578"/>
                </a:cubicBezTo>
                <a:cubicBezTo>
                  <a:pt x="151985" y="62894"/>
                  <a:pt x="135467" y="47549"/>
                  <a:pt x="130629" y="33035"/>
                </a:cubicBezTo>
                <a:cubicBezTo>
                  <a:pt x="145143" y="23359"/>
                  <a:pt x="156965" y="6874"/>
                  <a:pt x="174172" y="4006"/>
                </a:cubicBezTo>
                <a:cubicBezTo>
                  <a:pt x="198206" y="0"/>
                  <a:pt x="246095" y="37442"/>
                  <a:pt x="261257" y="47549"/>
                </a:cubicBezTo>
                <a:cubicBezTo>
                  <a:pt x="286629" y="39092"/>
                  <a:pt x="338324" y="13203"/>
                  <a:pt x="362857" y="47549"/>
                </a:cubicBezTo>
                <a:cubicBezTo>
                  <a:pt x="379962" y="71496"/>
                  <a:pt x="356562" y="113825"/>
                  <a:pt x="377372" y="134635"/>
                </a:cubicBezTo>
                <a:cubicBezTo>
                  <a:pt x="398181" y="155444"/>
                  <a:pt x="435429" y="144311"/>
                  <a:pt x="464457" y="149149"/>
                </a:cubicBezTo>
                <a:cubicBezTo>
                  <a:pt x="459619" y="173340"/>
                  <a:pt x="470469" y="208037"/>
                  <a:pt x="449943" y="221721"/>
                </a:cubicBezTo>
                <a:cubicBezTo>
                  <a:pt x="438268" y="229504"/>
                  <a:pt x="353705" y="199317"/>
                  <a:pt x="333829" y="192692"/>
                </a:cubicBezTo>
                <a:cubicBezTo>
                  <a:pt x="270934" y="197530"/>
                  <a:pt x="207144" y="195581"/>
                  <a:pt x="145143" y="207206"/>
                </a:cubicBezTo>
                <a:cubicBezTo>
                  <a:pt x="127998" y="210421"/>
                  <a:pt x="119044" y="236235"/>
                  <a:pt x="101600" y="236235"/>
                </a:cubicBezTo>
                <a:cubicBezTo>
                  <a:pt x="20476" y="236235"/>
                  <a:pt x="16933" y="175758"/>
                  <a:pt x="0" y="16366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2" name="Freeform 191"/>
          <p:cNvSpPr/>
          <p:nvPr/>
        </p:nvSpPr>
        <p:spPr>
          <a:xfrm>
            <a:off x="8382000" y="1773238"/>
            <a:ext cx="555625" cy="228600"/>
          </a:xfrm>
          <a:custGeom>
            <a:avLst/>
            <a:gdLst>
              <a:gd name="connsiteX0" fmla="*/ 145143 w 783772"/>
              <a:gd name="connsiteY0" fmla="*/ 159657 h 319314"/>
              <a:gd name="connsiteX1" fmla="*/ 145143 w 783772"/>
              <a:gd name="connsiteY1" fmla="*/ 159657 h 319314"/>
              <a:gd name="connsiteX2" fmla="*/ 246743 w 783772"/>
              <a:gd name="connsiteY2" fmla="*/ 58057 h 319314"/>
              <a:gd name="connsiteX3" fmla="*/ 275772 w 783772"/>
              <a:gd name="connsiteY3" fmla="*/ 14514 h 319314"/>
              <a:gd name="connsiteX4" fmla="*/ 319314 w 783772"/>
              <a:gd name="connsiteY4" fmla="*/ 0 h 319314"/>
              <a:gd name="connsiteX5" fmla="*/ 362857 w 783772"/>
              <a:gd name="connsiteY5" fmla="*/ 29028 h 319314"/>
              <a:gd name="connsiteX6" fmla="*/ 449943 w 783772"/>
              <a:gd name="connsiteY6" fmla="*/ 0 h 319314"/>
              <a:gd name="connsiteX7" fmla="*/ 493486 w 783772"/>
              <a:gd name="connsiteY7" fmla="*/ 87086 h 319314"/>
              <a:gd name="connsiteX8" fmla="*/ 595086 w 783772"/>
              <a:gd name="connsiteY8" fmla="*/ 101600 h 319314"/>
              <a:gd name="connsiteX9" fmla="*/ 609600 w 783772"/>
              <a:gd name="connsiteY9" fmla="*/ 145143 h 319314"/>
              <a:gd name="connsiteX10" fmla="*/ 696686 w 783772"/>
              <a:gd name="connsiteY10" fmla="*/ 188686 h 319314"/>
              <a:gd name="connsiteX11" fmla="*/ 783772 w 783772"/>
              <a:gd name="connsiteY11" fmla="*/ 246743 h 319314"/>
              <a:gd name="connsiteX12" fmla="*/ 711200 w 783772"/>
              <a:gd name="connsiteY12" fmla="*/ 319314 h 319314"/>
              <a:gd name="connsiteX13" fmla="*/ 624114 w 783772"/>
              <a:gd name="connsiteY13" fmla="*/ 290286 h 319314"/>
              <a:gd name="connsiteX14" fmla="*/ 0 w 783772"/>
              <a:gd name="connsiteY14" fmla="*/ 275771 h 319314"/>
              <a:gd name="connsiteX15" fmla="*/ 43543 w 783772"/>
              <a:gd name="connsiteY15" fmla="*/ 246743 h 319314"/>
              <a:gd name="connsiteX16" fmla="*/ 72572 w 783772"/>
              <a:gd name="connsiteY16" fmla="*/ 203200 h 319314"/>
              <a:gd name="connsiteX17" fmla="*/ 116114 w 783772"/>
              <a:gd name="connsiteY17" fmla="*/ 188686 h 319314"/>
              <a:gd name="connsiteX18" fmla="*/ 145143 w 783772"/>
              <a:gd name="connsiteY18" fmla="*/ 159657 h 31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83772" h="319314">
                <a:moveTo>
                  <a:pt x="145143" y="159657"/>
                </a:moveTo>
                <a:lnTo>
                  <a:pt x="145143" y="159657"/>
                </a:lnTo>
                <a:cubicBezTo>
                  <a:pt x="179010" y="125790"/>
                  <a:pt x="214703" y="93657"/>
                  <a:pt x="246743" y="58057"/>
                </a:cubicBezTo>
                <a:cubicBezTo>
                  <a:pt x="258413" y="45091"/>
                  <a:pt x="262150" y="25411"/>
                  <a:pt x="275772" y="14514"/>
                </a:cubicBezTo>
                <a:cubicBezTo>
                  <a:pt x="287719" y="4957"/>
                  <a:pt x="304800" y="4838"/>
                  <a:pt x="319314" y="0"/>
                </a:cubicBezTo>
                <a:cubicBezTo>
                  <a:pt x="333828" y="9676"/>
                  <a:pt x="345413" y="29028"/>
                  <a:pt x="362857" y="29028"/>
                </a:cubicBezTo>
                <a:cubicBezTo>
                  <a:pt x="393456" y="29028"/>
                  <a:pt x="449943" y="0"/>
                  <a:pt x="449943" y="0"/>
                </a:cubicBezTo>
                <a:cubicBezTo>
                  <a:pt x="456383" y="19321"/>
                  <a:pt x="471465" y="77299"/>
                  <a:pt x="493486" y="87086"/>
                </a:cubicBezTo>
                <a:cubicBezTo>
                  <a:pt x="524748" y="100980"/>
                  <a:pt x="561219" y="96762"/>
                  <a:pt x="595086" y="101600"/>
                </a:cubicBezTo>
                <a:cubicBezTo>
                  <a:pt x="599924" y="116114"/>
                  <a:pt x="600043" y="133196"/>
                  <a:pt x="609600" y="145143"/>
                </a:cubicBezTo>
                <a:cubicBezTo>
                  <a:pt x="640526" y="183800"/>
                  <a:pt x="658826" y="167652"/>
                  <a:pt x="696686" y="188686"/>
                </a:cubicBezTo>
                <a:cubicBezTo>
                  <a:pt x="727184" y="205629"/>
                  <a:pt x="783772" y="246743"/>
                  <a:pt x="783772" y="246743"/>
                </a:cubicBezTo>
                <a:cubicBezTo>
                  <a:pt x="770870" y="266096"/>
                  <a:pt x="743454" y="319314"/>
                  <a:pt x="711200" y="319314"/>
                </a:cubicBezTo>
                <a:cubicBezTo>
                  <a:pt x="680601" y="319314"/>
                  <a:pt x="654705" y="290997"/>
                  <a:pt x="624114" y="290286"/>
                </a:cubicBezTo>
                <a:lnTo>
                  <a:pt x="0" y="275771"/>
                </a:lnTo>
                <a:cubicBezTo>
                  <a:pt x="14514" y="266095"/>
                  <a:pt x="31208" y="259078"/>
                  <a:pt x="43543" y="246743"/>
                </a:cubicBezTo>
                <a:cubicBezTo>
                  <a:pt x="55878" y="234408"/>
                  <a:pt x="58950" y="214097"/>
                  <a:pt x="72572" y="203200"/>
                </a:cubicBezTo>
                <a:cubicBezTo>
                  <a:pt x="84519" y="193643"/>
                  <a:pt x="102995" y="196557"/>
                  <a:pt x="116114" y="188686"/>
                </a:cubicBezTo>
                <a:cubicBezTo>
                  <a:pt x="127848" y="181645"/>
                  <a:pt x="140305" y="164495"/>
                  <a:pt x="145143" y="159657"/>
                </a:cubicBezTo>
                <a:close/>
              </a:path>
            </a:pathLst>
          </a:custGeom>
          <a:solidFill>
            <a:srgbClr val="D5E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3" name="Freeform 192"/>
          <p:cNvSpPr/>
          <p:nvPr/>
        </p:nvSpPr>
        <p:spPr>
          <a:xfrm>
            <a:off x="6400800" y="1544638"/>
            <a:ext cx="609600" cy="228600"/>
          </a:xfrm>
          <a:custGeom>
            <a:avLst/>
            <a:gdLst>
              <a:gd name="connsiteX0" fmla="*/ 0 w 449943"/>
              <a:gd name="connsiteY0" fmla="*/ 217878 h 261421"/>
              <a:gd name="connsiteX1" fmla="*/ 0 w 449943"/>
              <a:gd name="connsiteY1" fmla="*/ 217878 h 261421"/>
              <a:gd name="connsiteX2" fmla="*/ 87086 w 449943"/>
              <a:gd name="connsiteY2" fmla="*/ 72736 h 261421"/>
              <a:gd name="connsiteX3" fmla="*/ 174171 w 449943"/>
              <a:gd name="connsiteY3" fmla="*/ 58221 h 261421"/>
              <a:gd name="connsiteX4" fmla="*/ 261257 w 449943"/>
              <a:gd name="connsiteY4" fmla="*/ 72736 h 261421"/>
              <a:gd name="connsiteX5" fmla="*/ 362857 w 449943"/>
              <a:gd name="connsiteY5" fmla="*/ 87250 h 261421"/>
              <a:gd name="connsiteX6" fmla="*/ 377371 w 449943"/>
              <a:gd name="connsiteY6" fmla="*/ 159821 h 261421"/>
              <a:gd name="connsiteX7" fmla="*/ 435429 w 449943"/>
              <a:gd name="connsiteY7" fmla="*/ 174336 h 261421"/>
              <a:gd name="connsiteX8" fmla="*/ 449943 w 449943"/>
              <a:gd name="connsiteY8" fmla="*/ 217878 h 261421"/>
              <a:gd name="connsiteX9" fmla="*/ 406400 w 449943"/>
              <a:gd name="connsiteY9" fmla="*/ 246907 h 261421"/>
              <a:gd name="connsiteX10" fmla="*/ 362857 w 449943"/>
              <a:gd name="connsiteY10" fmla="*/ 232393 h 261421"/>
              <a:gd name="connsiteX11" fmla="*/ 319314 w 449943"/>
              <a:gd name="connsiteY11" fmla="*/ 246907 h 261421"/>
              <a:gd name="connsiteX12" fmla="*/ 261257 w 449943"/>
              <a:gd name="connsiteY12" fmla="*/ 232393 h 261421"/>
              <a:gd name="connsiteX13" fmla="*/ 130629 w 449943"/>
              <a:gd name="connsiteY13" fmla="*/ 261421 h 261421"/>
              <a:gd name="connsiteX14" fmla="*/ 0 w 449943"/>
              <a:gd name="connsiteY14" fmla="*/ 217878 h 26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9943" h="261421">
                <a:moveTo>
                  <a:pt x="0" y="217878"/>
                </a:moveTo>
                <a:lnTo>
                  <a:pt x="0" y="217878"/>
                </a:lnTo>
                <a:cubicBezTo>
                  <a:pt x="23285" y="155784"/>
                  <a:pt x="20282" y="95004"/>
                  <a:pt x="87086" y="72736"/>
                </a:cubicBezTo>
                <a:cubicBezTo>
                  <a:pt x="115005" y="63430"/>
                  <a:pt x="145143" y="63059"/>
                  <a:pt x="174171" y="58221"/>
                </a:cubicBezTo>
                <a:cubicBezTo>
                  <a:pt x="261505" y="0"/>
                  <a:pt x="173947" y="37812"/>
                  <a:pt x="261257" y="72736"/>
                </a:cubicBezTo>
                <a:cubicBezTo>
                  <a:pt x="293021" y="85441"/>
                  <a:pt x="328990" y="82412"/>
                  <a:pt x="362857" y="87250"/>
                </a:cubicBezTo>
                <a:cubicBezTo>
                  <a:pt x="367695" y="111440"/>
                  <a:pt x="361578" y="140869"/>
                  <a:pt x="377371" y="159821"/>
                </a:cubicBezTo>
                <a:cubicBezTo>
                  <a:pt x="390142" y="175146"/>
                  <a:pt x="419852" y="161874"/>
                  <a:pt x="435429" y="174336"/>
                </a:cubicBezTo>
                <a:cubicBezTo>
                  <a:pt x="447376" y="183893"/>
                  <a:pt x="445105" y="203364"/>
                  <a:pt x="449943" y="217878"/>
                </a:cubicBezTo>
                <a:cubicBezTo>
                  <a:pt x="435429" y="227554"/>
                  <a:pt x="423607" y="244039"/>
                  <a:pt x="406400" y="246907"/>
                </a:cubicBezTo>
                <a:cubicBezTo>
                  <a:pt x="391309" y="249422"/>
                  <a:pt x="378156" y="232393"/>
                  <a:pt x="362857" y="232393"/>
                </a:cubicBezTo>
                <a:cubicBezTo>
                  <a:pt x="347558" y="232393"/>
                  <a:pt x="333828" y="242069"/>
                  <a:pt x="319314" y="246907"/>
                </a:cubicBezTo>
                <a:cubicBezTo>
                  <a:pt x="299962" y="242069"/>
                  <a:pt x="281205" y="232393"/>
                  <a:pt x="261257" y="232393"/>
                </a:cubicBezTo>
                <a:cubicBezTo>
                  <a:pt x="210167" y="232393"/>
                  <a:pt x="175531" y="246454"/>
                  <a:pt x="130629" y="261421"/>
                </a:cubicBezTo>
                <a:lnTo>
                  <a:pt x="0" y="21787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4" name="Freeform 193"/>
          <p:cNvSpPr/>
          <p:nvPr/>
        </p:nvSpPr>
        <p:spPr>
          <a:xfrm>
            <a:off x="8382000" y="1239838"/>
            <a:ext cx="685800" cy="228600"/>
          </a:xfrm>
          <a:custGeom>
            <a:avLst/>
            <a:gdLst>
              <a:gd name="connsiteX0" fmla="*/ 0 w 470469"/>
              <a:gd name="connsiteY0" fmla="*/ 163663 h 236235"/>
              <a:gd name="connsiteX1" fmla="*/ 0 w 470469"/>
              <a:gd name="connsiteY1" fmla="*/ 163663 h 236235"/>
              <a:gd name="connsiteX2" fmla="*/ 101600 w 470469"/>
              <a:gd name="connsiteY2" fmla="*/ 91092 h 236235"/>
              <a:gd name="connsiteX3" fmla="*/ 145143 w 470469"/>
              <a:gd name="connsiteY3" fmla="*/ 76578 h 236235"/>
              <a:gd name="connsiteX4" fmla="*/ 130629 w 470469"/>
              <a:gd name="connsiteY4" fmla="*/ 33035 h 236235"/>
              <a:gd name="connsiteX5" fmla="*/ 174172 w 470469"/>
              <a:gd name="connsiteY5" fmla="*/ 4006 h 236235"/>
              <a:gd name="connsiteX6" fmla="*/ 261257 w 470469"/>
              <a:gd name="connsiteY6" fmla="*/ 47549 h 236235"/>
              <a:gd name="connsiteX7" fmla="*/ 362857 w 470469"/>
              <a:gd name="connsiteY7" fmla="*/ 47549 h 236235"/>
              <a:gd name="connsiteX8" fmla="*/ 377372 w 470469"/>
              <a:gd name="connsiteY8" fmla="*/ 134635 h 236235"/>
              <a:gd name="connsiteX9" fmla="*/ 464457 w 470469"/>
              <a:gd name="connsiteY9" fmla="*/ 149149 h 236235"/>
              <a:gd name="connsiteX10" fmla="*/ 449943 w 470469"/>
              <a:gd name="connsiteY10" fmla="*/ 221721 h 236235"/>
              <a:gd name="connsiteX11" fmla="*/ 333829 w 470469"/>
              <a:gd name="connsiteY11" fmla="*/ 192692 h 236235"/>
              <a:gd name="connsiteX12" fmla="*/ 145143 w 470469"/>
              <a:gd name="connsiteY12" fmla="*/ 207206 h 236235"/>
              <a:gd name="connsiteX13" fmla="*/ 101600 w 470469"/>
              <a:gd name="connsiteY13" fmla="*/ 236235 h 236235"/>
              <a:gd name="connsiteX14" fmla="*/ 0 w 470469"/>
              <a:gd name="connsiteY14" fmla="*/ 163663 h 236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0469" h="236235">
                <a:moveTo>
                  <a:pt x="0" y="163663"/>
                </a:moveTo>
                <a:lnTo>
                  <a:pt x="0" y="163663"/>
                </a:lnTo>
                <a:cubicBezTo>
                  <a:pt x="33867" y="139473"/>
                  <a:pt x="65912" y="112505"/>
                  <a:pt x="101600" y="91092"/>
                </a:cubicBezTo>
                <a:cubicBezTo>
                  <a:pt x="114719" y="83221"/>
                  <a:pt x="138301" y="90262"/>
                  <a:pt x="145143" y="76578"/>
                </a:cubicBezTo>
                <a:cubicBezTo>
                  <a:pt x="151985" y="62894"/>
                  <a:pt x="135467" y="47549"/>
                  <a:pt x="130629" y="33035"/>
                </a:cubicBezTo>
                <a:cubicBezTo>
                  <a:pt x="145143" y="23359"/>
                  <a:pt x="156965" y="6874"/>
                  <a:pt x="174172" y="4006"/>
                </a:cubicBezTo>
                <a:cubicBezTo>
                  <a:pt x="198206" y="0"/>
                  <a:pt x="246095" y="37442"/>
                  <a:pt x="261257" y="47549"/>
                </a:cubicBezTo>
                <a:cubicBezTo>
                  <a:pt x="286629" y="39092"/>
                  <a:pt x="338324" y="13203"/>
                  <a:pt x="362857" y="47549"/>
                </a:cubicBezTo>
                <a:cubicBezTo>
                  <a:pt x="379962" y="71496"/>
                  <a:pt x="356562" y="113825"/>
                  <a:pt x="377372" y="134635"/>
                </a:cubicBezTo>
                <a:cubicBezTo>
                  <a:pt x="398181" y="155444"/>
                  <a:pt x="435429" y="144311"/>
                  <a:pt x="464457" y="149149"/>
                </a:cubicBezTo>
                <a:cubicBezTo>
                  <a:pt x="459619" y="173340"/>
                  <a:pt x="470469" y="208037"/>
                  <a:pt x="449943" y="221721"/>
                </a:cubicBezTo>
                <a:cubicBezTo>
                  <a:pt x="438268" y="229504"/>
                  <a:pt x="353705" y="199317"/>
                  <a:pt x="333829" y="192692"/>
                </a:cubicBezTo>
                <a:cubicBezTo>
                  <a:pt x="270934" y="197530"/>
                  <a:pt x="207144" y="195581"/>
                  <a:pt x="145143" y="207206"/>
                </a:cubicBezTo>
                <a:cubicBezTo>
                  <a:pt x="127998" y="210421"/>
                  <a:pt x="119044" y="236235"/>
                  <a:pt x="101600" y="236235"/>
                </a:cubicBezTo>
                <a:cubicBezTo>
                  <a:pt x="20476" y="236235"/>
                  <a:pt x="16933" y="175758"/>
                  <a:pt x="0" y="16366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5" name="Freeform 194"/>
          <p:cNvSpPr/>
          <p:nvPr/>
        </p:nvSpPr>
        <p:spPr>
          <a:xfrm>
            <a:off x="6465888" y="2078038"/>
            <a:ext cx="668337" cy="131762"/>
          </a:xfrm>
          <a:custGeom>
            <a:avLst/>
            <a:gdLst>
              <a:gd name="connsiteX0" fmla="*/ 0 w 667657"/>
              <a:gd name="connsiteY0" fmla="*/ 101600 h 131413"/>
              <a:gd name="connsiteX1" fmla="*/ 0 w 667657"/>
              <a:gd name="connsiteY1" fmla="*/ 101600 h 131413"/>
              <a:gd name="connsiteX2" fmla="*/ 116115 w 667657"/>
              <a:gd name="connsiteY2" fmla="*/ 43543 h 131413"/>
              <a:gd name="connsiteX3" fmla="*/ 130629 w 667657"/>
              <a:gd name="connsiteY3" fmla="*/ 87086 h 131413"/>
              <a:gd name="connsiteX4" fmla="*/ 174172 w 667657"/>
              <a:gd name="connsiteY4" fmla="*/ 58057 h 131413"/>
              <a:gd name="connsiteX5" fmla="*/ 232229 w 667657"/>
              <a:gd name="connsiteY5" fmla="*/ 43543 h 131413"/>
              <a:gd name="connsiteX6" fmla="*/ 362857 w 667657"/>
              <a:gd name="connsiteY6" fmla="*/ 0 h 131413"/>
              <a:gd name="connsiteX7" fmla="*/ 406400 w 667657"/>
              <a:gd name="connsiteY7" fmla="*/ 14514 h 131413"/>
              <a:gd name="connsiteX8" fmla="*/ 420915 w 667657"/>
              <a:gd name="connsiteY8" fmla="*/ 58057 h 131413"/>
              <a:gd name="connsiteX9" fmla="*/ 624115 w 667657"/>
              <a:gd name="connsiteY9" fmla="*/ 101600 h 131413"/>
              <a:gd name="connsiteX10" fmla="*/ 667657 w 667657"/>
              <a:gd name="connsiteY10" fmla="*/ 116114 h 131413"/>
              <a:gd name="connsiteX11" fmla="*/ 624115 w 667657"/>
              <a:gd name="connsiteY11" fmla="*/ 130629 h 131413"/>
              <a:gd name="connsiteX12" fmla="*/ 449943 w 667657"/>
              <a:gd name="connsiteY12" fmla="*/ 116114 h 131413"/>
              <a:gd name="connsiteX13" fmla="*/ 406400 w 667657"/>
              <a:gd name="connsiteY13" fmla="*/ 101600 h 131413"/>
              <a:gd name="connsiteX14" fmla="*/ 304800 w 667657"/>
              <a:gd name="connsiteY14" fmla="*/ 130629 h 131413"/>
              <a:gd name="connsiteX15" fmla="*/ 246743 w 667657"/>
              <a:gd name="connsiteY15" fmla="*/ 116114 h 131413"/>
              <a:gd name="connsiteX16" fmla="*/ 203200 w 667657"/>
              <a:gd name="connsiteY16" fmla="*/ 101600 h 131413"/>
              <a:gd name="connsiteX17" fmla="*/ 87086 w 667657"/>
              <a:gd name="connsiteY17" fmla="*/ 116114 h 131413"/>
              <a:gd name="connsiteX18" fmla="*/ 0 w 667657"/>
              <a:gd name="connsiteY18" fmla="*/ 101600 h 131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67657" h="131413">
                <a:moveTo>
                  <a:pt x="0" y="101600"/>
                </a:moveTo>
                <a:lnTo>
                  <a:pt x="0" y="101600"/>
                </a:lnTo>
                <a:cubicBezTo>
                  <a:pt x="38705" y="82248"/>
                  <a:pt x="73106" y="48322"/>
                  <a:pt x="116115" y="43543"/>
                </a:cubicBezTo>
                <a:cubicBezTo>
                  <a:pt x="131321" y="41854"/>
                  <a:pt x="115786" y="83375"/>
                  <a:pt x="130629" y="87086"/>
                </a:cubicBezTo>
                <a:cubicBezTo>
                  <a:pt x="147552" y="91317"/>
                  <a:pt x="158138" y="64929"/>
                  <a:pt x="174172" y="58057"/>
                </a:cubicBezTo>
                <a:cubicBezTo>
                  <a:pt x="192507" y="50199"/>
                  <a:pt x="212877" y="48381"/>
                  <a:pt x="232229" y="43543"/>
                </a:cubicBezTo>
                <a:cubicBezTo>
                  <a:pt x="284804" y="8493"/>
                  <a:pt x="284638" y="0"/>
                  <a:pt x="362857" y="0"/>
                </a:cubicBezTo>
                <a:cubicBezTo>
                  <a:pt x="378156" y="0"/>
                  <a:pt x="391886" y="9676"/>
                  <a:pt x="406400" y="14514"/>
                </a:cubicBezTo>
                <a:cubicBezTo>
                  <a:pt x="411238" y="29028"/>
                  <a:pt x="411358" y="46110"/>
                  <a:pt x="420915" y="58057"/>
                </a:cubicBezTo>
                <a:cubicBezTo>
                  <a:pt x="464631" y="112703"/>
                  <a:pt x="582763" y="97841"/>
                  <a:pt x="624115" y="101600"/>
                </a:cubicBezTo>
                <a:cubicBezTo>
                  <a:pt x="638629" y="106438"/>
                  <a:pt x="667657" y="100815"/>
                  <a:pt x="667657" y="116114"/>
                </a:cubicBezTo>
                <a:cubicBezTo>
                  <a:pt x="667657" y="131413"/>
                  <a:pt x="639414" y="130629"/>
                  <a:pt x="624115" y="130629"/>
                </a:cubicBezTo>
                <a:cubicBezTo>
                  <a:pt x="565856" y="130629"/>
                  <a:pt x="508000" y="120952"/>
                  <a:pt x="449943" y="116114"/>
                </a:cubicBezTo>
                <a:cubicBezTo>
                  <a:pt x="435429" y="111276"/>
                  <a:pt x="421699" y="101600"/>
                  <a:pt x="406400" y="101600"/>
                </a:cubicBezTo>
                <a:cubicBezTo>
                  <a:pt x="388172" y="101600"/>
                  <a:pt x="325336" y="123783"/>
                  <a:pt x="304800" y="130629"/>
                </a:cubicBezTo>
                <a:cubicBezTo>
                  <a:pt x="285448" y="125791"/>
                  <a:pt x="265923" y="121594"/>
                  <a:pt x="246743" y="116114"/>
                </a:cubicBezTo>
                <a:cubicBezTo>
                  <a:pt x="232032" y="111911"/>
                  <a:pt x="218499" y="101600"/>
                  <a:pt x="203200" y="101600"/>
                </a:cubicBezTo>
                <a:cubicBezTo>
                  <a:pt x="164194" y="101600"/>
                  <a:pt x="125977" y="113122"/>
                  <a:pt x="87086" y="116114"/>
                </a:cubicBezTo>
                <a:cubicBezTo>
                  <a:pt x="62967" y="117969"/>
                  <a:pt x="14514" y="104019"/>
                  <a:pt x="0" y="101600"/>
                </a:cubicBezTo>
                <a:close/>
              </a:path>
            </a:pathLst>
          </a:custGeom>
          <a:solidFill>
            <a:srgbClr val="D5E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23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088173">
            <a:off x="6110288" y="333375"/>
            <a:ext cx="7874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" name="Group 200"/>
          <p:cNvGrpSpPr>
            <a:grpSpLocks/>
          </p:cNvGrpSpPr>
          <p:nvPr/>
        </p:nvGrpSpPr>
        <p:grpSpPr bwMode="auto">
          <a:xfrm rot="5771819">
            <a:off x="6396037" y="762001"/>
            <a:ext cx="447675" cy="698500"/>
            <a:chOff x="6934200" y="228600"/>
            <a:chExt cx="381000" cy="533400"/>
          </a:xfrm>
        </p:grpSpPr>
        <p:sp>
          <p:nvSpPr>
            <p:cNvPr id="197" name="Arc 196"/>
            <p:cNvSpPr/>
            <p:nvPr/>
          </p:nvSpPr>
          <p:spPr>
            <a:xfrm>
              <a:off x="6931091" y="462277"/>
              <a:ext cx="152671" cy="227907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8" name="Arc 197"/>
            <p:cNvSpPr/>
            <p:nvPr/>
          </p:nvSpPr>
          <p:spPr>
            <a:xfrm>
              <a:off x="6933993" y="385593"/>
              <a:ext cx="228330" cy="380654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9" name="Arc 198"/>
            <p:cNvSpPr/>
            <p:nvPr/>
          </p:nvSpPr>
          <p:spPr>
            <a:xfrm>
              <a:off x="6931101" y="310404"/>
              <a:ext cx="305340" cy="457026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0" name="Arc 199"/>
            <p:cNvSpPr/>
            <p:nvPr/>
          </p:nvSpPr>
          <p:spPr>
            <a:xfrm>
              <a:off x="7004849" y="230280"/>
              <a:ext cx="305340" cy="533400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96" name="Group 205"/>
          <p:cNvGrpSpPr>
            <a:grpSpLocks/>
          </p:cNvGrpSpPr>
          <p:nvPr/>
        </p:nvGrpSpPr>
        <p:grpSpPr bwMode="auto">
          <a:xfrm>
            <a:off x="6911975" y="457200"/>
            <a:ext cx="1835150" cy="554038"/>
            <a:chOff x="6911228" y="228600"/>
            <a:chExt cx="1835643" cy="553998"/>
          </a:xfrm>
        </p:grpSpPr>
        <p:sp>
          <p:nvSpPr>
            <p:cNvPr id="12497" name="TextBox 201"/>
            <p:cNvSpPr txBox="1">
              <a:spLocks noChangeArrowheads="1"/>
            </p:cNvSpPr>
            <p:nvPr/>
          </p:nvSpPr>
          <p:spPr bwMode="auto">
            <a:xfrm>
              <a:off x="7139828" y="228600"/>
              <a:ext cx="1607043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Satellite</a:t>
              </a:r>
            </a:p>
            <a:p>
              <a:r>
                <a:rPr lang="en-US" sz="1200">
                  <a:latin typeface="Calibri" pitchFamily="34" charset="0"/>
                </a:rPr>
                <a:t>(5 days before landfall)</a:t>
              </a:r>
            </a:p>
          </p:txBody>
        </p:sp>
        <p:grpSp>
          <p:nvGrpSpPr>
            <p:cNvPr id="141" name="Group 204"/>
            <p:cNvGrpSpPr>
              <a:grpSpLocks/>
            </p:cNvGrpSpPr>
            <p:nvPr/>
          </p:nvGrpSpPr>
          <p:grpSpPr bwMode="auto">
            <a:xfrm>
              <a:off x="6911228" y="228600"/>
              <a:ext cx="264227" cy="369332"/>
              <a:chOff x="8193972" y="316676"/>
              <a:chExt cx="264227" cy="369332"/>
            </a:xfrm>
          </p:grpSpPr>
          <p:sp>
            <p:nvSpPr>
              <p:cNvPr id="203" name="Oval 202"/>
              <p:cNvSpPr/>
              <p:nvPr/>
            </p:nvSpPr>
            <p:spPr>
              <a:xfrm>
                <a:off x="8230495" y="396045"/>
                <a:ext cx="227073" cy="214297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2500" name="TextBox 203"/>
              <p:cNvSpPr txBox="1">
                <a:spLocks noChangeArrowheads="1"/>
              </p:cNvSpPr>
              <p:nvPr/>
            </p:nvSpPr>
            <p:spPr bwMode="auto">
              <a:xfrm>
                <a:off x="8193972" y="316676"/>
                <a:ext cx="22548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>
                    <a:latin typeface="Calibri" pitchFamily="34" charset="0"/>
                  </a:rPr>
                  <a:t>1</a:t>
                </a:r>
              </a:p>
            </p:txBody>
          </p:sp>
        </p:grpSp>
      </p:grpSp>
      <p:sp>
        <p:nvSpPr>
          <p:cNvPr id="207" name="Can 206"/>
          <p:cNvSpPr/>
          <p:nvPr/>
        </p:nvSpPr>
        <p:spPr>
          <a:xfrm>
            <a:off x="2704071" y="2286000"/>
            <a:ext cx="152400" cy="182880"/>
          </a:xfrm>
          <a:prstGeom prst="can">
            <a:avLst/>
          </a:prstGeom>
          <a:solidFill>
            <a:schemeClr val="accent1">
              <a:lumMod val="60000"/>
              <a:lumOff val="40000"/>
            </a:schemeClr>
          </a:solidFill>
          <a:ln w="3175"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2667000" y="2133600"/>
            <a:ext cx="228600" cy="2286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10" name="Straight Connector 209"/>
          <p:cNvCxnSpPr>
            <a:stCxn id="208" idx="1"/>
            <a:endCxn id="208" idx="7"/>
          </p:cNvCxnSpPr>
          <p:nvPr/>
        </p:nvCxnSpPr>
        <p:spPr>
          <a:xfrm>
            <a:off x="2700338" y="2166938"/>
            <a:ext cx="161925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/>
          <p:nvPr/>
        </p:nvCxnSpPr>
        <p:spPr>
          <a:xfrm>
            <a:off x="2701925" y="2319338"/>
            <a:ext cx="161925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/>
          <p:cNvCxnSpPr>
            <a:stCxn id="208" idx="2"/>
          </p:cNvCxnSpPr>
          <p:nvPr/>
        </p:nvCxnSpPr>
        <p:spPr>
          <a:xfrm flipV="1">
            <a:off x="2667000" y="2239963"/>
            <a:ext cx="238125" cy="7937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/>
        </p:nvCxnSpPr>
        <p:spPr>
          <a:xfrm flipH="1">
            <a:off x="2743200" y="2163763"/>
            <a:ext cx="76200" cy="15240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/>
          <p:nvPr/>
        </p:nvCxnSpPr>
        <p:spPr>
          <a:xfrm flipH="1">
            <a:off x="2784475" y="2163763"/>
            <a:ext cx="76200" cy="15240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 flipH="1">
            <a:off x="2698750" y="2163763"/>
            <a:ext cx="76200" cy="15240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 flipH="1">
            <a:off x="2819400" y="2163763"/>
            <a:ext cx="76200" cy="15240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 flipH="1">
            <a:off x="2851150" y="2163763"/>
            <a:ext cx="76200" cy="15240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/>
          <p:cNvCxnSpPr/>
          <p:nvPr/>
        </p:nvCxnSpPr>
        <p:spPr>
          <a:xfrm flipH="1">
            <a:off x="2667000" y="2163763"/>
            <a:ext cx="76200" cy="15240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>
            <a:endCxn id="208" idx="2"/>
          </p:cNvCxnSpPr>
          <p:nvPr/>
        </p:nvCxnSpPr>
        <p:spPr>
          <a:xfrm flipH="1">
            <a:off x="2667000" y="2163763"/>
            <a:ext cx="44450" cy="84137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/>
          <p:nvPr/>
        </p:nvCxnSpPr>
        <p:spPr>
          <a:xfrm>
            <a:off x="2698750" y="2284413"/>
            <a:ext cx="152400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/>
          <p:nvPr/>
        </p:nvCxnSpPr>
        <p:spPr>
          <a:xfrm>
            <a:off x="2727325" y="2200275"/>
            <a:ext cx="152400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6" name="Group 334"/>
          <p:cNvGrpSpPr>
            <a:grpSpLocks/>
          </p:cNvGrpSpPr>
          <p:nvPr/>
        </p:nvGrpSpPr>
        <p:grpSpPr bwMode="auto">
          <a:xfrm>
            <a:off x="1371600" y="1589088"/>
            <a:ext cx="1757363" cy="538162"/>
            <a:chOff x="1329690" y="1588770"/>
            <a:chExt cx="1757186" cy="538609"/>
          </a:xfrm>
        </p:grpSpPr>
        <p:sp>
          <p:nvSpPr>
            <p:cNvPr id="332" name="Rectangle 331"/>
            <p:cNvSpPr/>
            <p:nvPr/>
          </p:nvSpPr>
          <p:spPr>
            <a:xfrm>
              <a:off x="1329690" y="1665033"/>
              <a:ext cx="1565117" cy="3924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187" name="Group 232"/>
            <p:cNvGrpSpPr>
              <a:grpSpLocks/>
            </p:cNvGrpSpPr>
            <p:nvPr/>
          </p:nvGrpSpPr>
          <p:grpSpPr bwMode="auto">
            <a:xfrm>
              <a:off x="1333500" y="1588770"/>
              <a:ext cx="1753376" cy="538609"/>
              <a:chOff x="1981200" y="1752600"/>
              <a:chExt cx="1753376" cy="538609"/>
            </a:xfrm>
          </p:grpSpPr>
          <p:sp>
            <p:nvSpPr>
              <p:cNvPr id="12493" name="TextBox 228"/>
              <p:cNvSpPr txBox="1">
                <a:spLocks noChangeArrowheads="1"/>
              </p:cNvSpPr>
              <p:nvPr/>
            </p:nvSpPr>
            <p:spPr bwMode="auto">
              <a:xfrm>
                <a:off x="2209800" y="1752600"/>
                <a:ext cx="1524776" cy="5386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Calibri" pitchFamily="34" charset="0"/>
                  </a:rPr>
                  <a:t>RADAR</a:t>
                </a:r>
              </a:p>
              <a:p>
                <a:r>
                  <a:rPr lang="en-US" sz="1100">
                    <a:latin typeface="Calibri" pitchFamily="34" charset="0"/>
                  </a:rPr>
                  <a:t>(24 hrs before landfall)</a:t>
                </a:r>
                <a:endParaRPr lang="en-US">
                  <a:latin typeface="Calibri" pitchFamily="34" charset="0"/>
                </a:endParaRPr>
              </a:p>
            </p:txBody>
          </p:sp>
          <p:grpSp>
            <p:nvGrpSpPr>
              <p:cNvPr id="196" name="Group 204"/>
              <p:cNvGrpSpPr>
                <a:grpSpLocks/>
              </p:cNvGrpSpPr>
              <p:nvPr/>
            </p:nvGrpSpPr>
            <p:grpSpPr bwMode="auto">
              <a:xfrm>
                <a:off x="1981200" y="1752600"/>
                <a:ext cx="264227" cy="369332"/>
                <a:chOff x="8193972" y="316676"/>
                <a:chExt cx="264227" cy="369332"/>
              </a:xfrm>
            </p:grpSpPr>
            <p:sp>
              <p:nvSpPr>
                <p:cNvPr id="231" name="Oval 230"/>
                <p:cNvSpPr/>
                <p:nvPr/>
              </p:nvSpPr>
              <p:spPr>
                <a:xfrm>
                  <a:off x="8229846" y="396117"/>
                  <a:ext cx="228577" cy="212902"/>
                </a:xfrm>
                <a:prstGeom prst="ellipse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2496" name="TextBox 231"/>
                <p:cNvSpPr txBox="1">
                  <a:spLocks noChangeArrowheads="1"/>
                </p:cNvSpPr>
                <p:nvPr/>
              </p:nvSpPr>
              <p:spPr bwMode="auto">
                <a:xfrm>
                  <a:off x="8193972" y="316676"/>
                  <a:ext cx="225486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>
                      <a:latin typeface="Calibri" pitchFamily="34" charset="0"/>
                    </a:rPr>
                    <a:t>2</a:t>
                  </a:r>
                </a:p>
              </p:txBody>
            </p:sp>
          </p:grpSp>
        </p:grpSp>
      </p:grpSp>
      <p:grpSp>
        <p:nvGrpSpPr>
          <p:cNvPr id="201" name="Group 233"/>
          <p:cNvGrpSpPr>
            <a:grpSpLocks/>
          </p:cNvGrpSpPr>
          <p:nvPr/>
        </p:nvGrpSpPr>
        <p:grpSpPr bwMode="auto">
          <a:xfrm rot="818959">
            <a:off x="2903538" y="1814513"/>
            <a:ext cx="603250" cy="698500"/>
            <a:chOff x="6934200" y="228600"/>
            <a:chExt cx="381000" cy="533400"/>
          </a:xfrm>
        </p:grpSpPr>
        <p:sp>
          <p:nvSpPr>
            <p:cNvPr id="235" name="Arc 234"/>
            <p:cNvSpPr/>
            <p:nvPr/>
          </p:nvSpPr>
          <p:spPr>
            <a:xfrm>
              <a:off x="6933781" y="457444"/>
              <a:ext cx="152400" cy="227907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6" name="Arc 235"/>
            <p:cNvSpPr/>
            <p:nvPr/>
          </p:nvSpPr>
          <p:spPr>
            <a:xfrm>
              <a:off x="6933859" y="381089"/>
              <a:ext cx="228600" cy="380654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7" name="Arc 236"/>
            <p:cNvSpPr/>
            <p:nvPr/>
          </p:nvSpPr>
          <p:spPr>
            <a:xfrm>
              <a:off x="6930147" y="303489"/>
              <a:ext cx="304800" cy="457027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8" name="Arc 237"/>
            <p:cNvSpPr/>
            <p:nvPr/>
          </p:nvSpPr>
          <p:spPr>
            <a:xfrm>
              <a:off x="7007584" y="224477"/>
              <a:ext cx="304800" cy="533400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57" name="Can 256"/>
          <p:cNvSpPr/>
          <p:nvPr/>
        </p:nvSpPr>
        <p:spPr>
          <a:xfrm>
            <a:off x="5105400" y="3429000"/>
            <a:ext cx="76200" cy="152400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8" name="Can 257"/>
          <p:cNvSpPr/>
          <p:nvPr/>
        </p:nvSpPr>
        <p:spPr>
          <a:xfrm>
            <a:off x="4724400" y="3124200"/>
            <a:ext cx="76200" cy="152400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02" name="Group 337"/>
          <p:cNvGrpSpPr>
            <a:grpSpLocks/>
          </p:cNvGrpSpPr>
          <p:nvPr/>
        </p:nvGrpSpPr>
        <p:grpSpPr bwMode="auto">
          <a:xfrm>
            <a:off x="4267200" y="3592513"/>
            <a:ext cx="2144713" cy="539750"/>
            <a:chOff x="4622680" y="3593068"/>
            <a:chExt cx="2144360" cy="538609"/>
          </a:xfrm>
        </p:grpSpPr>
        <p:sp>
          <p:nvSpPr>
            <p:cNvPr id="333" name="Rectangle 332"/>
            <p:cNvSpPr/>
            <p:nvPr/>
          </p:nvSpPr>
          <p:spPr>
            <a:xfrm>
              <a:off x="4622680" y="3658017"/>
              <a:ext cx="1904686" cy="434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204" name="Group 263"/>
            <p:cNvGrpSpPr>
              <a:grpSpLocks/>
            </p:cNvGrpSpPr>
            <p:nvPr/>
          </p:nvGrpSpPr>
          <p:grpSpPr bwMode="auto">
            <a:xfrm>
              <a:off x="4648200" y="3593068"/>
              <a:ext cx="2118840" cy="538609"/>
              <a:chOff x="4876800" y="3593068"/>
              <a:chExt cx="2118840" cy="538609"/>
            </a:xfrm>
          </p:grpSpPr>
          <p:sp>
            <p:nvSpPr>
              <p:cNvPr id="12483" name="TextBox 259"/>
              <p:cNvSpPr txBox="1">
                <a:spLocks noChangeArrowheads="1"/>
              </p:cNvSpPr>
              <p:nvPr/>
            </p:nvSpPr>
            <p:spPr bwMode="auto">
              <a:xfrm>
                <a:off x="5095120" y="3593068"/>
                <a:ext cx="1900520" cy="5386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Calibri" pitchFamily="34" charset="0"/>
                  </a:rPr>
                  <a:t>Auto. Rain Gauges</a:t>
                </a:r>
              </a:p>
              <a:p>
                <a:r>
                  <a:rPr lang="en-US" sz="1100">
                    <a:latin typeface="Calibri" pitchFamily="34" charset="0"/>
                  </a:rPr>
                  <a:t>(6-9 hours before flooding)</a:t>
                </a:r>
                <a:endParaRPr lang="en-US">
                  <a:latin typeface="Calibri" pitchFamily="34" charset="0"/>
                </a:endParaRPr>
              </a:p>
            </p:txBody>
          </p:sp>
          <p:grpSp>
            <p:nvGrpSpPr>
              <p:cNvPr id="205" name="Group 204"/>
              <p:cNvGrpSpPr>
                <a:grpSpLocks/>
              </p:cNvGrpSpPr>
              <p:nvPr/>
            </p:nvGrpSpPr>
            <p:grpSpPr bwMode="auto">
              <a:xfrm>
                <a:off x="4876800" y="3593068"/>
                <a:ext cx="264227" cy="369332"/>
                <a:chOff x="8193972" y="316676"/>
                <a:chExt cx="264227" cy="369332"/>
              </a:xfrm>
            </p:grpSpPr>
            <p:sp>
              <p:nvSpPr>
                <p:cNvPr id="262" name="Oval 261"/>
                <p:cNvSpPr/>
                <p:nvPr/>
              </p:nvSpPr>
              <p:spPr>
                <a:xfrm>
                  <a:off x="8230355" y="395883"/>
                  <a:ext cx="222213" cy="213859"/>
                </a:xfrm>
                <a:prstGeom prst="ellipse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2486" name="TextBox 262"/>
                <p:cNvSpPr txBox="1">
                  <a:spLocks noChangeArrowheads="1"/>
                </p:cNvSpPr>
                <p:nvPr/>
              </p:nvSpPr>
              <p:spPr bwMode="auto">
                <a:xfrm>
                  <a:off x="8193972" y="316676"/>
                  <a:ext cx="225486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>
                      <a:latin typeface="Calibri" pitchFamily="34" charset="0"/>
                    </a:rPr>
                    <a:t>3</a:t>
                  </a:r>
                </a:p>
              </p:txBody>
            </p:sp>
          </p:grpSp>
        </p:grpSp>
      </p:grpSp>
      <p:sp>
        <p:nvSpPr>
          <p:cNvPr id="265" name="Freeform 264"/>
          <p:cNvSpPr/>
          <p:nvPr/>
        </p:nvSpPr>
        <p:spPr>
          <a:xfrm>
            <a:off x="4548188" y="2374900"/>
            <a:ext cx="2187575" cy="436563"/>
          </a:xfrm>
          <a:custGeom>
            <a:avLst/>
            <a:gdLst>
              <a:gd name="connsiteX0" fmla="*/ 0 w 2188723"/>
              <a:gd name="connsiteY0" fmla="*/ 382714 h 436278"/>
              <a:gd name="connsiteX1" fmla="*/ 14591 w 2188723"/>
              <a:gd name="connsiteY1" fmla="*/ 387578 h 436278"/>
              <a:gd name="connsiteX2" fmla="*/ 58366 w 2188723"/>
              <a:gd name="connsiteY2" fmla="*/ 377851 h 436278"/>
              <a:gd name="connsiteX3" fmla="*/ 72957 w 2188723"/>
              <a:gd name="connsiteY3" fmla="*/ 363259 h 436278"/>
              <a:gd name="connsiteX4" fmla="*/ 102140 w 2188723"/>
              <a:gd name="connsiteY4" fmla="*/ 353532 h 436278"/>
              <a:gd name="connsiteX5" fmla="*/ 116732 w 2188723"/>
              <a:gd name="connsiteY5" fmla="*/ 343804 h 436278"/>
              <a:gd name="connsiteX6" fmla="*/ 199417 w 2188723"/>
              <a:gd name="connsiteY6" fmla="*/ 353532 h 436278"/>
              <a:gd name="connsiteX7" fmla="*/ 209145 w 2188723"/>
              <a:gd name="connsiteY7" fmla="*/ 368123 h 436278"/>
              <a:gd name="connsiteX8" fmla="*/ 272374 w 2188723"/>
              <a:gd name="connsiteY8" fmla="*/ 382714 h 436278"/>
              <a:gd name="connsiteX9" fmla="*/ 413425 w 2188723"/>
              <a:gd name="connsiteY9" fmla="*/ 387578 h 436278"/>
              <a:gd name="connsiteX10" fmla="*/ 462064 w 2188723"/>
              <a:gd name="connsiteY10" fmla="*/ 377851 h 436278"/>
              <a:gd name="connsiteX11" fmla="*/ 500974 w 2188723"/>
              <a:gd name="connsiteY11" fmla="*/ 372987 h 436278"/>
              <a:gd name="connsiteX12" fmla="*/ 530157 w 2188723"/>
              <a:gd name="connsiteY12" fmla="*/ 363259 h 436278"/>
              <a:gd name="connsiteX13" fmla="*/ 544749 w 2188723"/>
              <a:gd name="connsiteY13" fmla="*/ 358395 h 436278"/>
              <a:gd name="connsiteX14" fmla="*/ 569068 w 2188723"/>
              <a:gd name="connsiteY14" fmla="*/ 353532 h 436278"/>
              <a:gd name="connsiteX15" fmla="*/ 598251 w 2188723"/>
              <a:gd name="connsiteY15" fmla="*/ 343804 h 436278"/>
              <a:gd name="connsiteX16" fmla="*/ 734438 w 2188723"/>
              <a:gd name="connsiteY16" fmla="*/ 348668 h 436278"/>
              <a:gd name="connsiteX17" fmla="*/ 744166 w 2188723"/>
              <a:gd name="connsiteY17" fmla="*/ 363259 h 436278"/>
              <a:gd name="connsiteX18" fmla="*/ 768485 w 2188723"/>
              <a:gd name="connsiteY18" fmla="*/ 368123 h 436278"/>
              <a:gd name="connsiteX19" fmla="*/ 851170 w 2188723"/>
              <a:gd name="connsiteY19" fmla="*/ 377851 h 436278"/>
              <a:gd name="connsiteX20" fmla="*/ 914400 w 2188723"/>
              <a:gd name="connsiteY20" fmla="*/ 387578 h 436278"/>
              <a:gd name="connsiteX21" fmla="*/ 928991 w 2188723"/>
              <a:gd name="connsiteY21" fmla="*/ 397306 h 436278"/>
              <a:gd name="connsiteX22" fmla="*/ 1074906 w 2188723"/>
              <a:gd name="connsiteY22" fmla="*/ 411897 h 436278"/>
              <a:gd name="connsiteX23" fmla="*/ 1089498 w 2188723"/>
              <a:gd name="connsiteY23" fmla="*/ 426489 h 436278"/>
              <a:gd name="connsiteX24" fmla="*/ 1186774 w 2188723"/>
              <a:gd name="connsiteY24" fmla="*/ 426489 h 436278"/>
              <a:gd name="connsiteX25" fmla="*/ 1269459 w 2188723"/>
              <a:gd name="connsiteY25" fmla="*/ 411897 h 436278"/>
              <a:gd name="connsiteX26" fmla="*/ 1284051 w 2188723"/>
              <a:gd name="connsiteY26" fmla="*/ 402170 h 436278"/>
              <a:gd name="connsiteX27" fmla="*/ 1298642 w 2188723"/>
              <a:gd name="connsiteY27" fmla="*/ 387578 h 436278"/>
              <a:gd name="connsiteX28" fmla="*/ 1332689 w 2188723"/>
              <a:gd name="connsiteY28" fmla="*/ 382714 h 436278"/>
              <a:gd name="connsiteX29" fmla="*/ 1347281 w 2188723"/>
              <a:gd name="connsiteY29" fmla="*/ 377851 h 436278"/>
              <a:gd name="connsiteX30" fmla="*/ 1376464 w 2188723"/>
              <a:gd name="connsiteY30" fmla="*/ 372987 h 436278"/>
              <a:gd name="connsiteX31" fmla="*/ 1391055 w 2188723"/>
              <a:gd name="connsiteY31" fmla="*/ 363259 h 436278"/>
              <a:gd name="connsiteX32" fmla="*/ 1415374 w 2188723"/>
              <a:gd name="connsiteY32" fmla="*/ 343804 h 436278"/>
              <a:gd name="connsiteX33" fmla="*/ 1425102 w 2188723"/>
              <a:gd name="connsiteY33" fmla="*/ 329212 h 436278"/>
              <a:gd name="connsiteX34" fmla="*/ 1439693 w 2188723"/>
              <a:gd name="connsiteY34" fmla="*/ 319485 h 436278"/>
              <a:gd name="connsiteX35" fmla="*/ 1478604 w 2188723"/>
              <a:gd name="connsiteY35" fmla="*/ 275710 h 436278"/>
              <a:gd name="connsiteX36" fmla="*/ 1507787 w 2188723"/>
              <a:gd name="connsiteY36" fmla="*/ 265983 h 436278"/>
              <a:gd name="connsiteX37" fmla="*/ 1551562 w 2188723"/>
              <a:gd name="connsiteY37" fmla="*/ 246527 h 436278"/>
              <a:gd name="connsiteX38" fmla="*/ 1566153 w 2188723"/>
              <a:gd name="connsiteY38" fmla="*/ 241663 h 436278"/>
              <a:gd name="connsiteX39" fmla="*/ 1600200 w 2188723"/>
              <a:gd name="connsiteY39" fmla="*/ 246527 h 436278"/>
              <a:gd name="connsiteX40" fmla="*/ 1605064 w 2188723"/>
              <a:gd name="connsiteY40" fmla="*/ 261119 h 436278"/>
              <a:gd name="connsiteX41" fmla="*/ 1634247 w 2188723"/>
              <a:gd name="connsiteY41" fmla="*/ 270846 h 436278"/>
              <a:gd name="connsiteX42" fmla="*/ 1648838 w 2188723"/>
              <a:gd name="connsiteY42" fmla="*/ 280574 h 436278"/>
              <a:gd name="connsiteX43" fmla="*/ 1678021 w 2188723"/>
              <a:gd name="connsiteY43" fmla="*/ 251391 h 436278"/>
              <a:gd name="connsiteX44" fmla="*/ 1707204 w 2188723"/>
              <a:gd name="connsiteY44" fmla="*/ 236800 h 436278"/>
              <a:gd name="connsiteX45" fmla="*/ 1721796 w 2188723"/>
              <a:gd name="connsiteY45" fmla="*/ 231936 h 436278"/>
              <a:gd name="connsiteX46" fmla="*/ 1726659 w 2188723"/>
              <a:gd name="connsiteY46" fmla="*/ 246527 h 436278"/>
              <a:gd name="connsiteX47" fmla="*/ 1741251 w 2188723"/>
              <a:gd name="connsiteY47" fmla="*/ 251391 h 436278"/>
              <a:gd name="connsiteX48" fmla="*/ 1804481 w 2188723"/>
              <a:gd name="connsiteY48" fmla="*/ 256255 h 436278"/>
              <a:gd name="connsiteX49" fmla="*/ 1843391 w 2188723"/>
              <a:gd name="connsiteY49" fmla="*/ 246527 h 436278"/>
              <a:gd name="connsiteX50" fmla="*/ 1853119 w 2188723"/>
              <a:gd name="connsiteY50" fmla="*/ 231936 h 436278"/>
              <a:gd name="connsiteX51" fmla="*/ 1911485 w 2188723"/>
              <a:gd name="connsiteY51" fmla="*/ 227072 h 436278"/>
              <a:gd name="connsiteX52" fmla="*/ 1935804 w 2188723"/>
              <a:gd name="connsiteY52" fmla="*/ 193025 h 436278"/>
              <a:gd name="connsiteX53" fmla="*/ 1955259 w 2188723"/>
              <a:gd name="connsiteY53" fmla="*/ 154114 h 436278"/>
              <a:gd name="connsiteX54" fmla="*/ 1979579 w 2188723"/>
              <a:gd name="connsiteY54" fmla="*/ 158978 h 436278"/>
              <a:gd name="connsiteX55" fmla="*/ 1994170 w 2188723"/>
              <a:gd name="connsiteY55" fmla="*/ 163842 h 436278"/>
              <a:gd name="connsiteX56" fmla="*/ 2057400 w 2188723"/>
              <a:gd name="connsiteY56" fmla="*/ 158978 h 436278"/>
              <a:gd name="connsiteX57" fmla="*/ 2071991 w 2188723"/>
              <a:gd name="connsiteY57" fmla="*/ 154114 h 436278"/>
              <a:gd name="connsiteX58" fmla="*/ 2101174 w 2188723"/>
              <a:gd name="connsiteY58" fmla="*/ 134659 h 436278"/>
              <a:gd name="connsiteX59" fmla="*/ 2110902 w 2188723"/>
              <a:gd name="connsiteY59" fmla="*/ 120068 h 436278"/>
              <a:gd name="connsiteX60" fmla="*/ 2125493 w 2188723"/>
              <a:gd name="connsiteY60" fmla="*/ 115204 h 436278"/>
              <a:gd name="connsiteX61" fmla="*/ 2130357 w 2188723"/>
              <a:gd name="connsiteY61" fmla="*/ 95749 h 436278"/>
              <a:gd name="connsiteX62" fmla="*/ 2140085 w 2188723"/>
              <a:gd name="connsiteY62" fmla="*/ 81157 h 436278"/>
              <a:gd name="connsiteX63" fmla="*/ 2144949 w 2188723"/>
              <a:gd name="connsiteY63" fmla="*/ 66566 h 436278"/>
              <a:gd name="connsiteX64" fmla="*/ 2159540 w 2188723"/>
              <a:gd name="connsiteY64" fmla="*/ 37383 h 436278"/>
              <a:gd name="connsiteX65" fmla="*/ 2164404 w 2188723"/>
              <a:gd name="connsiteY65" fmla="*/ 17927 h 436278"/>
              <a:gd name="connsiteX66" fmla="*/ 2169268 w 2188723"/>
              <a:gd name="connsiteY66" fmla="*/ 3336 h 436278"/>
              <a:gd name="connsiteX67" fmla="*/ 2188723 w 2188723"/>
              <a:gd name="connsiteY67" fmla="*/ 3336 h 43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2188723" h="436278">
                <a:moveTo>
                  <a:pt x="0" y="382714"/>
                </a:moveTo>
                <a:cubicBezTo>
                  <a:pt x="4864" y="384335"/>
                  <a:pt x="9464" y="387578"/>
                  <a:pt x="14591" y="387578"/>
                </a:cubicBezTo>
                <a:cubicBezTo>
                  <a:pt x="31707" y="387578"/>
                  <a:pt x="43321" y="382865"/>
                  <a:pt x="58366" y="377851"/>
                </a:cubicBezTo>
                <a:cubicBezTo>
                  <a:pt x="63230" y="372987"/>
                  <a:pt x="66944" y="366600"/>
                  <a:pt x="72957" y="363259"/>
                </a:cubicBezTo>
                <a:cubicBezTo>
                  <a:pt x="81920" y="358279"/>
                  <a:pt x="102140" y="353532"/>
                  <a:pt x="102140" y="353532"/>
                </a:cubicBezTo>
                <a:cubicBezTo>
                  <a:pt x="107004" y="350289"/>
                  <a:pt x="110896" y="344147"/>
                  <a:pt x="116732" y="343804"/>
                </a:cubicBezTo>
                <a:cubicBezTo>
                  <a:pt x="165623" y="340928"/>
                  <a:pt x="168716" y="343298"/>
                  <a:pt x="199417" y="353532"/>
                </a:cubicBezTo>
                <a:cubicBezTo>
                  <a:pt x="202660" y="358396"/>
                  <a:pt x="204188" y="365025"/>
                  <a:pt x="209145" y="368123"/>
                </a:cubicBezTo>
                <a:cubicBezTo>
                  <a:pt x="224973" y="378015"/>
                  <a:pt x="255267" y="380270"/>
                  <a:pt x="272374" y="382714"/>
                </a:cubicBezTo>
                <a:cubicBezTo>
                  <a:pt x="321461" y="415439"/>
                  <a:pt x="285486" y="395574"/>
                  <a:pt x="413425" y="387578"/>
                </a:cubicBezTo>
                <a:cubicBezTo>
                  <a:pt x="447661" y="385438"/>
                  <a:pt x="434085" y="382514"/>
                  <a:pt x="462064" y="377851"/>
                </a:cubicBezTo>
                <a:cubicBezTo>
                  <a:pt x="474957" y="375702"/>
                  <a:pt x="488004" y="374608"/>
                  <a:pt x="500974" y="372987"/>
                </a:cubicBezTo>
                <a:lnTo>
                  <a:pt x="530157" y="363259"/>
                </a:lnTo>
                <a:cubicBezTo>
                  <a:pt x="535021" y="361638"/>
                  <a:pt x="539721" y="359400"/>
                  <a:pt x="544749" y="358395"/>
                </a:cubicBezTo>
                <a:cubicBezTo>
                  <a:pt x="552855" y="356774"/>
                  <a:pt x="561092" y="355707"/>
                  <a:pt x="569068" y="353532"/>
                </a:cubicBezTo>
                <a:cubicBezTo>
                  <a:pt x="578961" y="350834"/>
                  <a:pt x="598251" y="343804"/>
                  <a:pt x="598251" y="343804"/>
                </a:cubicBezTo>
                <a:cubicBezTo>
                  <a:pt x="643647" y="345425"/>
                  <a:pt x="689412" y="342665"/>
                  <a:pt x="734438" y="348668"/>
                </a:cubicBezTo>
                <a:cubicBezTo>
                  <a:pt x="740232" y="349441"/>
                  <a:pt x="739091" y="360359"/>
                  <a:pt x="744166" y="363259"/>
                </a:cubicBezTo>
                <a:cubicBezTo>
                  <a:pt x="751344" y="367360"/>
                  <a:pt x="760465" y="366118"/>
                  <a:pt x="768485" y="368123"/>
                </a:cubicBezTo>
                <a:cubicBezTo>
                  <a:pt x="821548" y="381390"/>
                  <a:pt x="703018" y="367268"/>
                  <a:pt x="851170" y="377851"/>
                </a:cubicBezTo>
                <a:cubicBezTo>
                  <a:pt x="902798" y="395057"/>
                  <a:pt x="792086" y="359350"/>
                  <a:pt x="914400" y="387578"/>
                </a:cubicBezTo>
                <a:cubicBezTo>
                  <a:pt x="920096" y="388892"/>
                  <a:pt x="923649" y="394932"/>
                  <a:pt x="928991" y="397306"/>
                </a:cubicBezTo>
                <a:cubicBezTo>
                  <a:pt x="976877" y="418590"/>
                  <a:pt x="1017215" y="409494"/>
                  <a:pt x="1074906" y="411897"/>
                </a:cubicBezTo>
                <a:cubicBezTo>
                  <a:pt x="1079770" y="416761"/>
                  <a:pt x="1082923" y="424466"/>
                  <a:pt x="1089498" y="426489"/>
                </a:cubicBezTo>
                <a:cubicBezTo>
                  <a:pt x="1121312" y="436278"/>
                  <a:pt x="1154960" y="429671"/>
                  <a:pt x="1186774" y="426489"/>
                </a:cubicBezTo>
                <a:cubicBezTo>
                  <a:pt x="1239928" y="413200"/>
                  <a:pt x="1212397" y="418237"/>
                  <a:pt x="1269459" y="411897"/>
                </a:cubicBezTo>
                <a:cubicBezTo>
                  <a:pt x="1274323" y="408655"/>
                  <a:pt x="1279560" y="405912"/>
                  <a:pt x="1284051" y="402170"/>
                </a:cubicBezTo>
                <a:cubicBezTo>
                  <a:pt x="1289335" y="397767"/>
                  <a:pt x="1292256" y="390133"/>
                  <a:pt x="1298642" y="387578"/>
                </a:cubicBezTo>
                <a:cubicBezTo>
                  <a:pt x="1309286" y="383320"/>
                  <a:pt x="1321340" y="384335"/>
                  <a:pt x="1332689" y="382714"/>
                </a:cubicBezTo>
                <a:cubicBezTo>
                  <a:pt x="1337553" y="381093"/>
                  <a:pt x="1342276" y="378963"/>
                  <a:pt x="1347281" y="377851"/>
                </a:cubicBezTo>
                <a:cubicBezTo>
                  <a:pt x="1356908" y="375712"/>
                  <a:pt x="1367108" y="376106"/>
                  <a:pt x="1376464" y="372987"/>
                </a:cubicBezTo>
                <a:cubicBezTo>
                  <a:pt x="1382010" y="371138"/>
                  <a:pt x="1386191" y="366502"/>
                  <a:pt x="1391055" y="363259"/>
                </a:cubicBezTo>
                <a:cubicBezTo>
                  <a:pt x="1418937" y="321439"/>
                  <a:pt x="1381810" y="370656"/>
                  <a:pt x="1415374" y="343804"/>
                </a:cubicBezTo>
                <a:cubicBezTo>
                  <a:pt x="1419939" y="340152"/>
                  <a:pt x="1420968" y="333346"/>
                  <a:pt x="1425102" y="329212"/>
                </a:cubicBezTo>
                <a:cubicBezTo>
                  <a:pt x="1429235" y="325079"/>
                  <a:pt x="1434829" y="322727"/>
                  <a:pt x="1439693" y="319485"/>
                </a:cubicBezTo>
                <a:cubicBezTo>
                  <a:pt x="1448962" y="305582"/>
                  <a:pt x="1464326" y="280469"/>
                  <a:pt x="1478604" y="275710"/>
                </a:cubicBezTo>
                <a:lnTo>
                  <a:pt x="1507787" y="265983"/>
                </a:lnTo>
                <a:cubicBezTo>
                  <a:pt x="1530911" y="250567"/>
                  <a:pt x="1516833" y="258104"/>
                  <a:pt x="1551562" y="246527"/>
                </a:cubicBezTo>
                <a:lnTo>
                  <a:pt x="1566153" y="241663"/>
                </a:lnTo>
                <a:cubicBezTo>
                  <a:pt x="1577502" y="243284"/>
                  <a:pt x="1589946" y="241400"/>
                  <a:pt x="1600200" y="246527"/>
                </a:cubicBezTo>
                <a:cubicBezTo>
                  <a:pt x="1604786" y="248820"/>
                  <a:pt x="1600892" y="258139"/>
                  <a:pt x="1605064" y="261119"/>
                </a:cubicBezTo>
                <a:cubicBezTo>
                  <a:pt x="1613408" y="267079"/>
                  <a:pt x="1634247" y="270846"/>
                  <a:pt x="1634247" y="270846"/>
                </a:cubicBezTo>
                <a:cubicBezTo>
                  <a:pt x="1639111" y="274089"/>
                  <a:pt x="1643496" y="282948"/>
                  <a:pt x="1648838" y="280574"/>
                </a:cubicBezTo>
                <a:cubicBezTo>
                  <a:pt x="1661409" y="274987"/>
                  <a:pt x="1664970" y="255741"/>
                  <a:pt x="1678021" y="251391"/>
                </a:cubicBezTo>
                <a:cubicBezTo>
                  <a:pt x="1714700" y="239165"/>
                  <a:pt x="1669489" y="255657"/>
                  <a:pt x="1707204" y="236800"/>
                </a:cubicBezTo>
                <a:cubicBezTo>
                  <a:pt x="1711790" y="234507"/>
                  <a:pt x="1716932" y="233557"/>
                  <a:pt x="1721796" y="231936"/>
                </a:cubicBezTo>
                <a:cubicBezTo>
                  <a:pt x="1723417" y="236800"/>
                  <a:pt x="1723034" y="242902"/>
                  <a:pt x="1726659" y="246527"/>
                </a:cubicBezTo>
                <a:cubicBezTo>
                  <a:pt x="1730284" y="250152"/>
                  <a:pt x="1736163" y="250755"/>
                  <a:pt x="1741251" y="251391"/>
                </a:cubicBezTo>
                <a:cubicBezTo>
                  <a:pt x="1762227" y="254013"/>
                  <a:pt x="1783404" y="254634"/>
                  <a:pt x="1804481" y="256255"/>
                </a:cubicBezTo>
                <a:cubicBezTo>
                  <a:pt x="1805693" y="256013"/>
                  <a:pt x="1838405" y="250516"/>
                  <a:pt x="1843391" y="246527"/>
                </a:cubicBezTo>
                <a:cubicBezTo>
                  <a:pt x="1847956" y="242875"/>
                  <a:pt x="1847498" y="233542"/>
                  <a:pt x="1853119" y="231936"/>
                </a:cubicBezTo>
                <a:cubicBezTo>
                  <a:pt x="1871891" y="226573"/>
                  <a:pt x="1892030" y="228693"/>
                  <a:pt x="1911485" y="227072"/>
                </a:cubicBezTo>
                <a:cubicBezTo>
                  <a:pt x="1911502" y="227049"/>
                  <a:pt x="1934619" y="196976"/>
                  <a:pt x="1935804" y="193025"/>
                </a:cubicBezTo>
                <a:cubicBezTo>
                  <a:pt x="1948224" y="151626"/>
                  <a:pt x="1926737" y="163622"/>
                  <a:pt x="1955259" y="154114"/>
                </a:cubicBezTo>
                <a:cubicBezTo>
                  <a:pt x="1963366" y="155735"/>
                  <a:pt x="1971559" y="156973"/>
                  <a:pt x="1979579" y="158978"/>
                </a:cubicBezTo>
                <a:cubicBezTo>
                  <a:pt x="1984553" y="160221"/>
                  <a:pt x="1989043" y="163842"/>
                  <a:pt x="1994170" y="163842"/>
                </a:cubicBezTo>
                <a:cubicBezTo>
                  <a:pt x="2015309" y="163842"/>
                  <a:pt x="2036323" y="160599"/>
                  <a:pt x="2057400" y="158978"/>
                </a:cubicBezTo>
                <a:cubicBezTo>
                  <a:pt x="2062264" y="157357"/>
                  <a:pt x="2067509" y="156604"/>
                  <a:pt x="2071991" y="154114"/>
                </a:cubicBezTo>
                <a:cubicBezTo>
                  <a:pt x="2082211" y="148436"/>
                  <a:pt x="2101174" y="134659"/>
                  <a:pt x="2101174" y="134659"/>
                </a:cubicBezTo>
                <a:cubicBezTo>
                  <a:pt x="2104417" y="129795"/>
                  <a:pt x="2106337" y="123720"/>
                  <a:pt x="2110902" y="120068"/>
                </a:cubicBezTo>
                <a:cubicBezTo>
                  <a:pt x="2114905" y="116865"/>
                  <a:pt x="2122290" y="119207"/>
                  <a:pt x="2125493" y="115204"/>
                </a:cubicBezTo>
                <a:cubicBezTo>
                  <a:pt x="2129669" y="109984"/>
                  <a:pt x="2127724" y="101893"/>
                  <a:pt x="2130357" y="95749"/>
                </a:cubicBezTo>
                <a:cubicBezTo>
                  <a:pt x="2132660" y="90376"/>
                  <a:pt x="2137471" y="86386"/>
                  <a:pt x="2140085" y="81157"/>
                </a:cubicBezTo>
                <a:cubicBezTo>
                  <a:pt x="2142378" y="76571"/>
                  <a:pt x="2142656" y="71152"/>
                  <a:pt x="2144949" y="66566"/>
                </a:cubicBezTo>
                <a:cubicBezTo>
                  <a:pt x="2159158" y="38148"/>
                  <a:pt x="2151391" y="65904"/>
                  <a:pt x="2159540" y="37383"/>
                </a:cubicBezTo>
                <a:cubicBezTo>
                  <a:pt x="2161377" y="30955"/>
                  <a:pt x="2162567" y="24355"/>
                  <a:pt x="2164404" y="17927"/>
                </a:cubicBezTo>
                <a:cubicBezTo>
                  <a:pt x="2165812" y="12997"/>
                  <a:pt x="2164872" y="5974"/>
                  <a:pt x="2169268" y="3336"/>
                </a:cubicBezTo>
                <a:cubicBezTo>
                  <a:pt x="2174829" y="0"/>
                  <a:pt x="2182238" y="3336"/>
                  <a:pt x="2188723" y="3336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06" name="Group 335"/>
          <p:cNvGrpSpPr>
            <a:grpSpLocks/>
          </p:cNvGrpSpPr>
          <p:nvPr/>
        </p:nvGrpSpPr>
        <p:grpSpPr bwMode="auto">
          <a:xfrm>
            <a:off x="4876800" y="1976438"/>
            <a:ext cx="2297113" cy="538162"/>
            <a:chOff x="4876800" y="1975991"/>
            <a:chExt cx="2297481" cy="538609"/>
          </a:xfrm>
        </p:grpSpPr>
        <p:sp>
          <p:nvSpPr>
            <p:cNvPr id="334" name="Rectangle 333"/>
            <p:cNvSpPr/>
            <p:nvPr/>
          </p:nvSpPr>
          <p:spPr>
            <a:xfrm>
              <a:off x="4876800" y="2052254"/>
              <a:ext cx="1829093" cy="4035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477" name="TextBox 266"/>
            <p:cNvSpPr txBox="1">
              <a:spLocks noChangeArrowheads="1"/>
            </p:cNvSpPr>
            <p:nvPr/>
          </p:nvSpPr>
          <p:spPr bwMode="auto">
            <a:xfrm>
              <a:off x="5105253" y="1975991"/>
              <a:ext cx="2069028" cy="538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Water Level Sensors</a:t>
              </a:r>
            </a:p>
            <a:p>
              <a:r>
                <a:rPr lang="en-US" sz="1100">
                  <a:latin typeface="Calibri" pitchFamily="34" charset="0"/>
                </a:rPr>
                <a:t>(3-6 hours before flooding)</a:t>
              </a:r>
            </a:p>
          </p:txBody>
        </p:sp>
        <p:grpSp>
          <p:nvGrpSpPr>
            <p:cNvPr id="209" name="Group 204"/>
            <p:cNvGrpSpPr>
              <a:grpSpLocks/>
            </p:cNvGrpSpPr>
            <p:nvPr/>
          </p:nvGrpSpPr>
          <p:grpSpPr bwMode="auto">
            <a:xfrm>
              <a:off x="4886325" y="1981200"/>
              <a:ext cx="264227" cy="369332"/>
              <a:chOff x="8193972" y="316676"/>
              <a:chExt cx="264227" cy="369332"/>
            </a:xfrm>
          </p:grpSpPr>
          <p:sp>
            <p:nvSpPr>
              <p:cNvPr id="269" name="Oval 268"/>
              <p:cNvSpPr/>
              <p:nvPr/>
            </p:nvSpPr>
            <p:spPr>
              <a:xfrm>
                <a:off x="8230493" y="395674"/>
                <a:ext cx="227048" cy="214491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2480" name="TextBox 269"/>
              <p:cNvSpPr txBox="1">
                <a:spLocks noChangeArrowheads="1"/>
              </p:cNvSpPr>
              <p:nvPr/>
            </p:nvSpPr>
            <p:spPr bwMode="auto">
              <a:xfrm>
                <a:off x="8193972" y="316676"/>
                <a:ext cx="22548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>
                    <a:latin typeface="Calibri" pitchFamily="34" charset="0"/>
                  </a:rPr>
                  <a:t>4</a:t>
                </a:r>
              </a:p>
            </p:txBody>
          </p:sp>
        </p:grpSp>
      </p:grpSp>
      <p:sp>
        <p:nvSpPr>
          <p:cNvPr id="271" name="Freeform 270"/>
          <p:cNvSpPr/>
          <p:nvPr/>
        </p:nvSpPr>
        <p:spPr>
          <a:xfrm>
            <a:off x="6289675" y="2528888"/>
            <a:ext cx="1385888" cy="1892300"/>
          </a:xfrm>
          <a:custGeom>
            <a:avLst/>
            <a:gdLst>
              <a:gd name="connsiteX0" fmla="*/ 622570 w 1386191"/>
              <a:gd name="connsiteY0" fmla="*/ 0 h 1891403"/>
              <a:gd name="connsiteX1" fmla="*/ 622570 w 1386191"/>
              <a:gd name="connsiteY1" fmla="*/ 0 h 1891403"/>
              <a:gd name="connsiteX2" fmla="*/ 656617 w 1386191"/>
              <a:gd name="connsiteY2" fmla="*/ 24320 h 1891403"/>
              <a:gd name="connsiteX3" fmla="*/ 680936 w 1386191"/>
              <a:gd name="connsiteY3" fmla="*/ 58366 h 1891403"/>
              <a:gd name="connsiteX4" fmla="*/ 685800 w 1386191"/>
              <a:gd name="connsiteY4" fmla="*/ 77822 h 1891403"/>
              <a:gd name="connsiteX5" fmla="*/ 690664 w 1386191"/>
              <a:gd name="connsiteY5" fmla="*/ 107005 h 1891403"/>
              <a:gd name="connsiteX6" fmla="*/ 700391 w 1386191"/>
              <a:gd name="connsiteY6" fmla="*/ 136188 h 1891403"/>
              <a:gd name="connsiteX7" fmla="*/ 705255 w 1386191"/>
              <a:gd name="connsiteY7" fmla="*/ 150779 h 1891403"/>
              <a:gd name="connsiteX8" fmla="*/ 744166 w 1386191"/>
              <a:gd name="connsiteY8" fmla="*/ 155643 h 1891403"/>
              <a:gd name="connsiteX9" fmla="*/ 753894 w 1386191"/>
              <a:gd name="connsiteY9" fmla="*/ 170235 h 1891403"/>
              <a:gd name="connsiteX10" fmla="*/ 768485 w 1386191"/>
              <a:gd name="connsiteY10" fmla="*/ 199418 h 1891403"/>
              <a:gd name="connsiteX11" fmla="*/ 753894 w 1386191"/>
              <a:gd name="connsiteY11" fmla="*/ 228600 h 1891403"/>
              <a:gd name="connsiteX12" fmla="*/ 758757 w 1386191"/>
              <a:gd name="connsiteY12" fmla="*/ 243192 h 1891403"/>
              <a:gd name="connsiteX13" fmla="*/ 773349 w 1386191"/>
              <a:gd name="connsiteY13" fmla="*/ 248056 h 1891403"/>
              <a:gd name="connsiteX14" fmla="*/ 787940 w 1386191"/>
              <a:gd name="connsiteY14" fmla="*/ 257783 h 1891403"/>
              <a:gd name="connsiteX15" fmla="*/ 783077 w 1386191"/>
              <a:gd name="connsiteY15" fmla="*/ 296694 h 1891403"/>
              <a:gd name="connsiteX16" fmla="*/ 778213 w 1386191"/>
              <a:gd name="connsiteY16" fmla="*/ 311286 h 1891403"/>
              <a:gd name="connsiteX17" fmla="*/ 763621 w 1386191"/>
              <a:gd name="connsiteY17" fmla="*/ 340469 h 1891403"/>
              <a:gd name="connsiteX18" fmla="*/ 758757 w 1386191"/>
              <a:gd name="connsiteY18" fmla="*/ 379379 h 1891403"/>
              <a:gd name="connsiteX19" fmla="*/ 744166 w 1386191"/>
              <a:gd name="connsiteY19" fmla="*/ 389107 h 1891403"/>
              <a:gd name="connsiteX20" fmla="*/ 734438 w 1386191"/>
              <a:gd name="connsiteY20" fmla="*/ 418290 h 1891403"/>
              <a:gd name="connsiteX21" fmla="*/ 729574 w 1386191"/>
              <a:gd name="connsiteY21" fmla="*/ 432881 h 1891403"/>
              <a:gd name="connsiteX22" fmla="*/ 695528 w 1386191"/>
              <a:gd name="connsiteY22" fmla="*/ 471792 h 1891403"/>
              <a:gd name="connsiteX23" fmla="*/ 700391 w 1386191"/>
              <a:gd name="connsiteY23" fmla="*/ 486383 h 1891403"/>
              <a:gd name="connsiteX24" fmla="*/ 729574 w 1386191"/>
              <a:gd name="connsiteY24" fmla="*/ 496111 h 1891403"/>
              <a:gd name="connsiteX25" fmla="*/ 744166 w 1386191"/>
              <a:gd name="connsiteY25" fmla="*/ 505839 h 1891403"/>
              <a:gd name="connsiteX26" fmla="*/ 749030 w 1386191"/>
              <a:gd name="connsiteY26" fmla="*/ 520430 h 1891403"/>
              <a:gd name="connsiteX27" fmla="*/ 724711 w 1386191"/>
              <a:gd name="connsiteY27" fmla="*/ 564205 h 1891403"/>
              <a:gd name="connsiteX28" fmla="*/ 719847 w 1386191"/>
              <a:gd name="connsiteY28" fmla="*/ 578796 h 1891403"/>
              <a:gd name="connsiteX29" fmla="*/ 724711 w 1386191"/>
              <a:gd name="connsiteY29" fmla="*/ 593388 h 1891403"/>
              <a:gd name="connsiteX30" fmla="*/ 739302 w 1386191"/>
              <a:gd name="connsiteY30" fmla="*/ 598252 h 1891403"/>
              <a:gd name="connsiteX31" fmla="*/ 753894 w 1386191"/>
              <a:gd name="connsiteY31" fmla="*/ 607979 h 1891403"/>
              <a:gd name="connsiteX32" fmla="*/ 768485 w 1386191"/>
              <a:gd name="connsiteY32" fmla="*/ 603115 h 1891403"/>
              <a:gd name="connsiteX33" fmla="*/ 787940 w 1386191"/>
              <a:gd name="connsiteY33" fmla="*/ 622571 h 1891403"/>
              <a:gd name="connsiteX34" fmla="*/ 797668 w 1386191"/>
              <a:gd name="connsiteY34" fmla="*/ 637162 h 1891403"/>
              <a:gd name="connsiteX35" fmla="*/ 802532 w 1386191"/>
              <a:gd name="connsiteY35" fmla="*/ 661481 h 1891403"/>
              <a:gd name="connsiteX36" fmla="*/ 817123 w 1386191"/>
              <a:gd name="connsiteY36" fmla="*/ 666345 h 1891403"/>
              <a:gd name="connsiteX37" fmla="*/ 797668 w 1386191"/>
              <a:gd name="connsiteY37" fmla="*/ 695528 h 1891403"/>
              <a:gd name="connsiteX38" fmla="*/ 787940 w 1386191"/>
              <a:gd name="connsiteY38" fmla="*/ 724711 h 1891403"/>
              <a:gd name="connsiteX39" fmla="*/ 783077 w 1386191"/>
              <a:gd name="connsiteY39" fmla="*/ 744166 h 1891403"/>
              <a:gd name="connsiteX40" fmla="*/ 773349 w 1386191"/>
              <a:gd name="connsiteY40" fmla="*/ 773349 h 1891403"/>
              <a:gd name="connsiteX41" fmla="*/ 758757 w 1386191"/>
              <a:gd name="connsiteY41" fmla="*/ 778213 h 1891403"/>
              <a:gd name="connsiteX42" fmla="*/ 739302 w 1386191"/>
              <a:gd name="connsiteY42" fmla="*/ 821988 h 1891403"/>
              <a:gd name="connsiteX43" fmla="*/ 734438 w 1386191"/>
              <a:gd name="connsiteY43" fmla="*/ 836579 h 1891403"/>
              <a:gd name="connsiteX44" fmla="*/ 729574 w 1386191"/>
              <a:gd name="connsiteY44" fmla="*/ 851171 h 1891403"/>
              <a:gd name="connsiteX45" fmla="*/ 734438 w 1386191"/>
              <a:gd name="connsiteY45" fmla="*/ 890081 h 1891403"/>
              <a:gd name="connsiteX46" fmla="*/ 758757 w 1386191"/>
              <a:gd name="connsiteY46" fmla="*/ 928992 h 1891403"/>
              <a:gd name="connsiteX47" fmla="*/ 778213 w 1386191"/>
              <a:gd name="connsiteY47" fmla="*/ 933856 h 1891403"/>
              <a:gd name="connsiteX48" fmla="*/ 792804 w 1386191"/>
              <a:gd name="connsiteY48" fmla="*/ 963039 h 1891403"/>
              <a:gd name="connsiteX49" fmla="*/ 797668 w 1386191"/>
              <a:gd name="connsiteY49" fmla="*/ 992222 h 1891403"/>
              <a:gd name="connsiteX50" fmla="*/ 826851 w 1386191"/>
              <a:gd name="connsiteY50" fmla="*/ 1001949 h 1891403"/>
              <a:gd name="connsiteX51" fmla="*/ 846306 w 1386191"/>
              <a:gd name="connsiteY51" fmla="*/ 1045724 h 1891403"/>
              <a:gd name="connsiteX52" fmla="*/ 860898 w 1386191"/>
              <a:gd name="connsiteY52" fmla="*/ 1089498 h 1891403"/>
              <a:gd name="connsiteX53" fmla="*/ 870625 w 1386191"/>
              <a:gd name="connsiteY53" fmla="*/ 1118681 h 1891403"/>
              <a:gd name="connsiteX54" fmla="*/ 875489 w 1386191"/>
              <a:gd name="connsiteY54" fmla="*/ 1133273 h 1891403"/>
              <a:gd name="connsiteX55" fmla="*/ 860898 w 1386191"/>
              <a:gd name="connsiteY55" fmla="*/ 1215958 h 1891403"/>
              <a:gd name="connsiteX56" fmla="*/ 856034 w 1386191"/>
              <a:gd name="connsiteY56" fmla="*/ 1230549 h 1891403"/>
              <a:gd name="connsiteX57" fmla="*/ 841442 w 1386191"/>
              <a:gd name="connsiteY57" fmla="*/ 1235413 h 1891403"/>
              <a:gd name="connsiteX58" fmla="*/ 831715 w 1386191"/>
              <a:gd name="connsiteY58" fmla="*/ 1250005 h 1891403"/>
              <a:gd name="connsiteX59" fmla="*/ 846306 w 1386191"/>
              <a:gd name="connsiteY59" fmla="*/ 1313235 h 1891403"/>
              <a:gd name="connsiteX60" fmla="*/ 851170 w 1386191"/>
              <a:gd name="connsiteY60" fmla="*/ 1342418 h 1891403"/>
              <a:gd name="connsiteX61" fmla="*/ 856034 w 1386191"/>
              <a:gd name="connsiteY61" fmla="*/ 1357009 h 1891403"/>
              <a:gd name="connsiteX62" fmla="*/ 851170 w 1386191"/>
              <a:gd name="connsiteY62" fmla="*/ 1400783 h 1891403"/>
              <a:gd name="connsiteX63" fmla="*/ 841442 w 1386191"/>
              <a:gd name="connsiteY63" fmla="*/ 1415375 h 1891403"/>
              <a:gd name="connsiteX64" fmla="*/ 846306 w 1386191"/>
              <a:gd name="connsiteY64" fmla="*/ 1464013 h 1891403"/>
              <a:gd name="connsiteX65" fmla="*/ 856034 w 1386191"/>
              <a:gd name="connsiteY65" fmla="*/ 1478605 h 1891403"/>
              <a:gd name="connsiteX66" fmla="*/ 841442 w 1386191"/>
              <a:gd name="connsiteY66" fmla="*/ 1507788 h 1891403"/>
              <a:gd name="connsiteX67" fmla="*/ 841442 w 1386191"/>
              <a:gd name="connsiteY67" fmla="*/ 1546698 h 1891403"/>
              <a:gd name="connsiteX68" fmla="*/ 846306 w 1386191"/>
              <a:gd name="connsiteY68" fmla="*/ 1561290 h 1891403"/>
              <a:gd name="connsiteX69" fmla="*/ 860898 w 1386191"/>
              <a:gd name="connsiteY69" fmla="*/ 1566154 h 1891403"/>
              <a:gd name="connsiteX70" fmla="*/ 880353 w 1386191"/>
              <a:gd name="connsiteY70" fmla="*/ 1600200 h 1891403"/>
              <a:gd name="connsiteX71" fmla="*/ 885217 w 1386191"/>
              <a:gd name="connsiteY71" fmla="*/ 1629383 h 1891403"/>
              <a:gd name="connsiteX72" fmla="*/ 899808 w 1386191"/>
              <a:gd name="connsiteY72" fmla="*/ 1643975 h 1891403"/>
              <a:gd name="connsiteX73" fmla="*/ 924128 w 1386191"/>
              <a:gd name="connsiteY73" fmla="*/ 1687749 h 1891403"/>
              <a:gd name="connsiteX74" fmla="*/ 928991 w 1386191"/>
              <a:gd name="connsiteY74" fmla="*/ 1726660 h 1891403"/>
              <a:gd name="connsiteX75" fmla="*/ 943583 w 1386191"/>
              <a:gd name="connsiteY75" fmla="*/ 1731524 h 1891403"/>
              <a:gd name="connsiteX76" fmla="*/ 958174 w 1386191"/>
              <a:gd name="connsiteY76" fmla="*/ 1746115 h 1891403"/>
              <a:gd name="connsiteX77" fmla="*/ 972766 w 1386191"/>
              <a:gd name="connsiteY77" fmla="*/ 1755843 h 1891403"/>
              <a:gd name="connsiteX78" fmla="*/ 1094362 w 1386191"/>
              <a:gd name="connsiteY78" fmla="*/ 1750979 h 1891403"/>
              <a:gd name="connsiteX79" fmla="*/ 1108953 w 1386191"/>
              <a:gd name="connsiteY79" fmla="*/ 1741252 h 1891403"/>
              <a:gd name="connsiteX80" fmla="*/ 1123545 w 1386191"/>
              <a:gd name="connsiteY80" fmla="*/ 1736388 h 1891403"/>
              <a:gd name="connsiteX81" fmla="*/ 1167319 w 1386191"/>
              <a:gd name="connsiteY81" fmla="*/ 1731524 h 1891403"/>
              <a:gd name="connsiteX82" fmla="*/ 1264596 w 1386191"/>
              <a:gd name="connsiteY82" fmla="*/ 1721796 h 1891403"/>
              <a:gd name="connsiteX83" fmla="*/ 1303506 w 1386191"/>
              <a:gd name="connsiteY83" fmla="*/ 1726660 h 1891403"/>
              <a:gd name="connsiteX84" fmla="*/ 1318098 w 1386191"/>
              <a:gd name="connsiteY84" fmla="*/ 1731524 h 1891403"/>
              <a:gd name="connsiteX85" fmla="*/ 1366736 w 1386191"/>
              <a:gd name="connsiteY85" fmla="*/ 1736388 h 1891403"/>
              <a:gd name="connsiteX86" fmla="*/ 1361872 w 1386191"/>
              <a:gd name="connsiteY86" fmla="*/ 1770435 h 1891403"/>
              <a:gd name="connsiteX87" fmla="*/ 1357008 w 1386191"/>
              <a:gd name="connsiteY87" fmla="*/ 1789890 h 1891403"/>
              <a:gd name="connsiteX88" fmla="*/ 1342417 w 1386191"/>
              <a:gd name="connsiteY88" fmla="*/ 1794754 h 1891403"/>
              <a:gd name="connsiteX89" fmla="*/ 1332689 w 1386191"/>
              <a:gd name="connsiteY89" fmla="*/ 1809345 h 1891403"/>
              <a:gd name="connsiteX90" fmla="*/ 1352145 w 1386191"/>
              <a:gd name="connsiteY90" fmla="*/ 1838528 h 1891403"/>
              <a:gd name="connsiteX91" fmla="*/ 1386191 w 1386191"/>
              <a:gd name="connsiteY91" fmla="*/ 1872575 h 1891403"/>
              <a:gd name="connsiteX92" fmla="*/ 1361872 w 1386191"/>
              <a:gd name="connsiteY92" fmla="*/ 1867711 h 1891403"/>
              <a:gd name="connsiteX93" fmla="*/ 1332689 w 1386191"/>
              <a:gd name="connsiteY93" fmla="*/ 1857983 h 1891403"/>
              <a:gd name="connsiteX94" fmla="*/ 1322962 w 1386191"/>
              <a:gd name="connsiteY94" fmla="*/ 1843392 h 1891403"/>
              <a:gd name="connsiteX95" fmla="*/ 1318098 w 1386191"/>
              <a:gd name="connsiteY95" fmla="*/ 1765571 h 1891403"/>
              <a:gd name="connsiteX96" fmla="*/ 1293779 w 1386191"/>
              <a:gd name="connsiteY96" fmla="*/ 1760707 h 1891403"/>
              <a:gd name="connsiteX97" fmla="*/ 1279187 w 1386191"/>
              <a:gd name="connsiteY97" fmla="*/ 1755843 h 1891403"/>
              <a:gd name="connsiteX98" fmla="*/ 1211094 w 1386191"/>
              <a:gd name="connsiteY98" fmla="*/ 1765571 h 1891403"/>
              <a:gd name="connsiteX99" fmla="*/ 1196502 w 1386191"/>
              <a:gd name="connsiteY99" fmla="*/ 1780162 h 1891403"/>
              <a:gd name="connsiteX100" fmla="*/ 1157591 w 1386191"/>
              <a:gd name="connsiteY100" fmla="*/ 1785026 h 1891403"/>
              <a:gd name="connsiteX101" fmla="*/ 1065179 w 1386191"/>
              <a:gd name="connsiteY101" fmla="*/ 1794754 h 1891403"/>
              <a:gd name="connsiteX102" fmla="*/ 1021404 w 1386191"/>
              <a:gd name="connsiteY102" fmla="*/ 1804481 h 1891403"/>
              <a:gd name="connsiteX103" fmla="*/ 958174 w 1386191"/>
              <a:gd name="connsiteY103" fmla="*/ 1799618 h 1891403"/>
              <a:gd name="connsiteX104" fmla="*/ 943583 w 1386191"/>
              <a:gd name="connsiteY104" fmla="*/ 1794754 h 1891403"/>
              <a:gd name="connsiteX105" fmla="*/ 919264 w 1386191"/>
              <a:gd name="connsiteY105" fmla="*/ 1789890 h 1891403"/>
              <a:gd name="connsiteX106" fmla="*/ 875489 w 1386191"/>
              <a:gd name="connsiteY106" fmla="*/ 1780162 h 1891403"/>
              <a:gd name="connsiteX107" fmla="*/ 865762 w 1386191"/>
              <a:gd name="connsiteY107" fmla="*/ 1750979 h 1891403"/>
              <a:gd name="connsiteX108" fmla="*/ 846306 w 1386191"/>
              <a:gd name="connsiteY108" fmla="*/ 1721796 h 1891403"/>
              <a:gd name="connsiteX109" fmla="*/ 826851 w 1386191"/>
              <a:gd name="connsiteY109" fmla="*/ 1678022 h 1891403"/>
              <a:gd name="connsiteX110" fmla="*/ 821987 w 1386191"/>
              <a:gd name="connsiteY110" fmla="*/ 1658566 h 1891403"/>
              <a:gd name="connsiteX111" fmla="*/ 817123 w 1386191"/>
              <a:gd name="connsiteY111" fmla="*/ 1629383 h 1891403"/>
              <a:gd name="connsiteX112" fmla="*/ 802532 w 1386191"/>
              <a:gd name="connsiteY112" fmla="*/ 1624520 h 1891403"/>
              <a:gd name="connsiteX113" fmla="*/ 763621 w 1386191"/>
              <a:gd name="connsiteY113" fmla="*/ 1619656 h 1891403"/>
              <a:gd name="connsiteX114" fmla="*/ 734438 w 1386191"/>
              <a:gd name="connsiteY114" fmla="*/ 1609928 h 1891403"/>
              <a:gd name="connsiteX115" fmla="*/ 705255 w 1386191"/>
              <a:gd name="connsiteY115" fmla="*/ 1590473 h 1891403"/>
              <a:gd name="connsiteX116" fmla="*/ 642025 w 1386191"/>
              <a:gd name="connsiteY116" fmla="*/ 1595337 h 1891403"/>
              <a:gd name="connsiteX117" fmla="*/ 627434 w 1386191"/>
              <a:gd name="connsiteY117" fmla="*/ 1600200 h 1891403"/>
              <a:gd name="connsiteX118" fmla="*/ 583659 w 1386191"/>
              <a:gd name="connsiteY118" fmla="*/ 1595337 h 1891403"/>
              <a:gd name="connsiteX119" fmla="*/ 569068 w 1386191"/>
              <a:gd name="connsiteY119" fmla="*/ 1585609 h 1891403"/>
              <a:gd name="connsiteX120" fmla="*/ 539885 w 1386191"/>
              <a:gd name="connsiteY120" fmla="*/ 1571018 h 1891403"/>
              <a:gd name="connsiteX121" fmla="*/ 520430 w 1386191"/>
              <a:gd name="connsiteY121" fmla="*/ 1575881 h 1891403"/>
              <a:gd name="connsiteX122" fmla="*/ 505838 w 1386191"/>
              <a:gd name="connsiteY122" fmla="*/ 1580745 h 1891403"/>
              <a:gd name="connsiteX123" fmla="*/ 471791 w 1386191"/>
              <a:gd name="connsiteY123" fmla="*/ 1575881 h 1891403"/>
              <a:gd name="connsiteX124" fmla="*/ 457200 w 1386191"/>
              <a:gd name="connsiteY124" fmla="*/ 1571018 h 1891403"/>
              <a:gd name="connsiteX125" fmla="*/ 442608 w 1386191"/>
              <a:gd name="connsiteY125" fmla="*/ 1561290 h 1891403"/>
              <a:gd name="connsiteX126" fmla="*/ 389106 w 1386191"/>
              <a:gd name="connsiteY126" fmla="*/ 1566154 h 1891403"/>
              <a:gd name="connsiteX127" fmla="*/ 364787 w 1386191"/>
              <a:gd name="connsiteY127" fmla="*/ 1561290 h 1891403"/>
              <a:gd name="connsiteX128" fmla="*/ 350196 w 1386191"/>
              <a:gd name="connsiteY128" fmla="*/ 1551562 h 1891403"/>
              <a:gd name="connsiteX129" fmla="*/ 335604 w 1386191"/>
              <a:gd name="connsiteY129" fmla="*/ 1546698 h 1891403"/>
              <a:gd name="connsiteX130" fmla="*/ 272374 w 1386191"/>
              <a:gd name="connsiteY130" fmla="*/ 1551562 h 1891403"/>
              <a:gd name="connsiteX131" fmla="*/ 257783 w 1386191"/>
              <a:gd name="connsiteY131" fmla="*/ 1556426 h 1891403"/>
              <a:gd name="connsiteX132" fmla="*/ 243191 w 1386191"/>
              <a:gd name="connsiteY132" fmla="*/ 1546698 h 1891403"/>
              <a:gd name="connsiteX133" fmla="*/ 248055 w 1386191"/>
              <a:gd name="connsiteY133" fmla="*/ 1532107 h 1891403"/>
              <a:gd name="connsiteX134" fmla="*/ 262647 w 1386191"/>
              <a:gd name="connsiteY134" fmla="*/ 1527243 h 1891403"/>
              <a:gd name="connsiteX135" fmla="*/ 291830 w 1386191"/>
              <a:gd name="connsiteY135" fmla="*/ 1522379 h 1891403"/>
              <a:gd name="connsiteX136" fmla="*/ 306421 w 1386191"/>
              <a:gd name="connsiteY136" fmla="*/ 1512652 h 1891403"/>
              <a:gd name="connsiteX137" fmla="*/ 291830 w 1386191"/>
              <a:gd name="connsiteY137" fmla="*/ 1507788 h 1891403"/>
              <a:gd name="connsiteX138" fmla="*/ 218872 w 1386191"/>
              <a:gd name="connsiteY138" fmla="*/ 1493196 h 1891403"/>
              <a:gd name="connsiteX139" fmla="*/ 102140 w 1386191"/>
              <a:gd name="connsiteY139" fmla="*/ 1493196 h 1891403"/>
              <a:gd name="connsiteX140" fmla="*/ 82685 w 1386191"/>
              <a:gd name="connsiteY140" fmla="*/ 1502924 h 1891403"/>
              <a:gd name="connsiteX141" fmla="*/ 63230 w 1386191"/>
              <a:gd name="connsiteY141" fmla="*/ 1498060 h 1891403"/>
              <a:gd name="connsiteX142" fmla="*/ 48638 w 1386191"/>
              <a:gd name="connsiteY142" fmla="*/ 1493196 h 1891403"/>
              <a:gd name="connsiteX143" fmla="*/ 63230 w 1386191"/>
              <a:gd name="connsiteY143" fmla="*/ 1483469 h 1891403"/>
              <a:gd name="connsiteX144" fmla="*/ 97277 w 1386191"/>
              <a:gd name="connsiteY144" fmla="*/ 1488332 h 1891403"/>
              <a:gd name="connsiteX145" fmla="*/ 170234 w 1386191"/>
              <a:gd name="connsiteY145" fmla="*/ 1478605 h 1891403"/>
              <a:gd name="connsiteX146" fmla="*/ 335604 w 1386191"/>
              <a:gd name="connsiteY146" fmla="*/ 1464013 h 1891403"/>
              <a:gd name="connsiteX147" fmla="*/ 364787 w 1386191"/>
              <a:gd name="connsiteY147" fmla="*/ 1449422 h 1891403"/>
              <a:gd name="connsiteX148" fmla="*/ 379379 w 1386191"/>
              <a:gd name="connsiteY148" fmla="*/ 1444558 h 1891403"/>
              <a:gd name="connsiteX149" fmla="*/ 432881 w 1386191"/>
              <a:gd name="connsiteY149" fmla="*/ 1449422 h 1891403"/>
              <a:gd name="connsiteX150" fmla="*/ 539885 w 1386191"/>
              <a:gd name="connsiteY150" fmla="*/ 1439694 h 1891403"/>
              <a:gd name="connsiteX151" fmla="*/ 544749 w 1386191"/>
              <a:gd name="connsiteY151" fmla="*/ 1425103 h 1891403"/>
              <a:gd name="connsiteX152" fmla="*/ 598251 w 1386191"/>
              <a:gd name="connsiteY152" fmla="*/ 1425103 h 1891403"/>
              <a:gd name="connsiteX153" fmla="*/ 627434 w 1386191"/>
              <a:gd name="connsiteY153" fmla="*/ 1434830 h 1891403"/>
              <a:gd name="connsiteX154" fmla="*/ 642025 w 1386191"/>
              <a:gd name="connsiteY154" fmla="*/ 1439694 h 1891403"/>
              <a:gd name="connsiteX155" fmla="*/ 676072 w 1386191"/>
              <a:gd name="connsiteY155" fmla="*/ 1434830 h 1891403"/>
              <a:gd name="connsiteX156" fmla="*/ 671208 w 1386191"/>
              <a:gd name="connsiteY156" fmla="*/ 1405647 h 1891403"/>
              <a:gd name="connsiteX157" fmla="*/ 651753 w 1386191"/>
              <a:gd name="connsiteY157" fmla="*/ 1400783 h 1891403"/>
              <a:gd name="connsiteX158" fmla="*/ 637162 w 1386191"/>
              <a:gd name="connsiteY158" fmla="*/ 1395920 h 1891403"/>
              <a:gd name="connsiteX159" fmla="*/ 617706 w 1386191"/>
              <a:gd name="connsiteY159" fmla="*/ 1366737 h 1891403"/>
              <a:gd name="connsiteX160" fmla="*/ 612842 w 1386191"/>
              <a:gd name="connsiteY160" fmla="*/ 1337554 h 1891403"/>
              <a:gd name="connsiteX161" fmla="*/ 593387 w 1386191"/>
              <a:gd name="connsiteY161" fmla="*/ 1332690 h 1891403"/>
              <a:gd name="connsiteX162" fmla="*/ 573932 w 1386191"/>
              <a:gd name="connsiteY162" fmla="*/ 1337554 h 1891403"/>
              <a:gd name="connsiteX163" fmla="*/ 559340 w 1386191"/>
              <a:gd name="connsiteY163" fmla="*/ 1391056 h 1891403"/>
              <a:gd name="connsiteX164" fmla="*/ 544749 w 1386191"/>
              <a:gd name="connsiteY164" fmla="*/ 1395920 h 1891403"/>
              <a:gd name="connsiteX165" fmla="*/ 515566 w 1386191"/>
              <a:gd name="connsiteY165" fmla="*/ 1400783 h 1891403"/>
              <a:gd name="connsiteX166" fmla="*/ 500974 w 1386191"/>
              <a:gd name="connsiteY166" fmla="*/ 1391056 h 1891403"/>
              <a:gd name="connsiteX167" fmla="*/ 481519 w 1386191"/>
              <a:gd name="connsiteY167" fmla="*/ 1395920 h 1891403"/>
              <a:gd name="connsiteX168" fmla="*/ 437745 w 1386191"/>
              <a:gd name="connsiteY168" fmla="*/ 1400783 h 1891403"/>
              <a:gd name="connsiteX169" fmla="*/ 428017 w 1386191"/>
              <a:gd name="connsiteY169" fmla="*/ 1415375 h 1891403"/>
              <a:gd name="connsiteX170" fmla="*/ 413425 w 1386191"/>
              <a:gd name="connsiteY170" fmla="*/ 1420239 h 1891403"/>
              <a:gd name="connsiteX171" fmla="*/ 321013 w 1386191"/>
              <a:gd name="connsiteY171" fmla="*/ 1415375 h 1891403"/>
              <a:gd name="connsiteX172" fmla="*/ 306421 w 1386191"/>
              <a:gd name="connsiteY172" fmla="*/ 1410511 h 1891403"/>
              <a:gd name="connsiteX173" fmla="*/ 277238 w 1386191"/>
              <a:gd name="connsiteY173" fmla="*/ 1395920 h 1891403"/>
              <a:gd name="connsiteX174" fmla="*/ 214008 w 1386191"/>
              <a:gd name="connsiteY174" fmla="*/ 1391056 h 1891403"/>
              <a:gd name="connsiteX175" fmla="*/ 209145 w 1386191"/>
              <a:gd name="connsiteY175" fmla="*/ 1376464 h 1891403"/>
              <a:gd name="connsiteX176" fmla="*/ 233464 w 1386191"/>
              <a:gd name="connsiteY176" fmla="*/ 1357009 h 1891403"/>
              <a:gd name="connsiteX177" fmla="*/ 330740 w 1386191"/>
              <a:gd name="connsiteY177" fmla="*/ 1366737 h 1891403"/>
              <a:gd name="connsiteX178" fmla="*/ 369651 w 1386191"/>
              <a:gd name="connsiteY178" fmla="*/ 1361873 h 1891403"/>
              <a:gd name="connsiteX179" fmla="*/ 398834 w 1386191"/>
              <a:gd name="connsiteY179" fmla="*/ 1352145 h 1891403"/>
              <a:gd name="connsiteX180" fmla="*/ 413425 w 1386191"/>
              <a:gd name="connsiteY180" fmla="*/ 1347281 h 1891403"/>
              <a:gd name="connsiteX181" fmla="*/ 442608 w 1386191"/>
              <a:gd name="connsiteY181" fmla="*/ 1327826 h 1891403"/>
              <a:gd name="connsiteX182" fmla="*/ 452336 w 1386191"/>
              <a:gd name="connsiteY182" fmla="*/ 1313235 h 1891403"/>
              <a:gd name="connsiteX183" fmla="*/ 578796 w 1386191"/>
              <a:gd name="connsiteY183" fmla="*/ 1298643 h 1891403"/>
              <a:gd name="connsiteX184" fmla="*/ 573932 w 1386191"/>
              <a:gd name="connsiteY184" fmla="*/ 1284052 h 1891403"/>
              <a:gd name="connsiteX185" fmla="*/ 515566 w 1386191"/>
              <a:gd name="connsiteY185" fmla="*/ 1269460 h 1891403"/>
              <a:gd name="connsiteX186" fmla="*/ 496111 w 1386191"/>
              <a:gd name="connsiteY186" fmla="*/ 1274324 h 1891403"/>
              <a:gd name="connsiteX187" fmla="*/ 471791 w 1386191"/>
              <a:gd name="connsiteY187" fmla="*/ 1293779 h 1891403"/>
              <a:gd name="connsiteX188" fmla="*/ 452336 w 1386191"/>
              <a:gd name="connsiteY188" fmla="*/ 1288915 h 1891403"/>
              <a:gd name="connsiteX189" fmla="*/ 437745 w 1386191"/>
              <a:gd name="connsiteY189" fmla="*/ 1284052 h 1891403"/>
              <a:gd name="connsiteX190" fmla="*/ 369651 w 1386191"/>
              <a:gd name="connsiteY190" fmla="*/ 1279188 h 1891403"/>
              <a:gd name="connsiteX191" fmla="*/ 355059 w 1386191"/>
              <a:gd name="connsiteY191" fmla="*/ 1269460 h 1891403"/>
              <a:gd name="connsiteX192" fmla="*/ 282102 w 1386191"/>
              <a:gd name="connsiteY192" fmla="*/ 1264596 h 1891403"/>
              <a:gd name="connsiteX193" fmla="*/ 165370 w 1386191"/>
              <a:gd name="connsiteY193" fmla="*/ 1259732 h 1891403"/>
              <a:gd name="connsiteX194" fmla="*/ 58366 w 1386191"/>
              <a:gd name="connsiteY194" fmla="*/ 1225686 h 1891403"/>
              <a:gd name="connsiteX195" fmla="*/ 72957 w 1386191"/>
              <a:gd name="connsiteY195" fmla="*/ 1220822 h 1891403"/>
              <a:gd name="connsiteX196" fmla="*/ 92413 w 1386191"/>
              <a:gd name="connsiteY196" fmla="*/ 1215958 h 1891403"/>
              <a:gd name="connsiteX197" fmla="*/ 121596 w 1386191"/>
              <a:gd name="connsiteY197" fmla="*/ 1206230 h 1891403"/>
              <a:gd name="connsiteX198" fmla="*/ 189689 w 1386191"/>
              <a:gd name="connsiteY198" fmla="*/ 1215958 h 1891403"/>
              <a:gd name="connsiteX199" fmla="*/ 296694 w 1386191"/>
              <a:gd name="connsiteY199" fmla="*/ 1220822 h 1891403"/>
              <a:gd name="connsiteX200" fmla="*/ 301557 w 1386191"/>
              <a:gd name="connsiteY200" fmla="*/ 1235413 h 1891403"/>
              <a:gd name="connsiteX201" fmla="*/ 398834 w 1386191"/>
              <a:gd name="connsiteY201" fmla="*/ 1220822 h 1891403"/>
              <a:gd name="connsiteX202" fmla="*/ 413425 w 1386191"/>
              <a:gd name="connsiteY202" fmla="*/ 1225686 h 1891403"/>
              <a:gd name="connsiteX203" fmla="*/ 428017 w 1386191"/>
              <a:gd name="connsiteY203" fmla="*/ 1235413 h 1891403"/>
              <a:gd name="connsiteX204" fmla="*/ 447472 w 1386191"/>
              <a:gd name="connsiteY204" fmla="*/ 1230549 h 1891403"/>
              <a:gd name="connsiteX205" fmla="*/ 476655 w 1386191"/>
              <a:gd name="connsiteY205" fmla="*/ 1220822 h 1891403"/>
              <a:gd name="connsiteX206" fmla="*/ 500974 w 1386191"/>
              <a:gd name="connsiteY206" fmla="*/ 1201366 h 1891403"/>
              <a:gd name="connsiteX207" fmla="*/ 515566 w 1386191"/>
              <a:gd name="connsiteY207" fmla="*/ 1206230 h 1891403"/>
              <a:gd name="connsiteX208" fmla="*/ 544749 w 1386191"/>
              <a:gd name="connsiteY208" fmla="*/ 1220822 h 1891403"/>
              <a:gd name="connsiteX209" fmla="*/ 569068 w 1386191"/>
              <a:gd name="connsiteY209" fmla="*/ 1215958 h 1891403"/>
              <a:gd name="connsiteX210" fmla="*/ 598251 w 1386191"/>
              <a:gd name="connsiteY210" fmla="*/ 1206230 h 1891403"/>
              <a:gd name="connsiteX211" fmla="*/ 607979 w 1386191"/>
              <a:gd name="connsiteY211" fmla="*/ 1191639 h 1891403"/>
              <a:gd name="connsiteX212" fmla="*/ 588523 w 1386191"/>
              <a:gd name="connsiteY212" fmla="*/ 1172183 h 1891403"/>
              <a:gd name="connsiteX213" fmla="*/ 559340 w 1386191"/>
              <a:gd name="connsiteY213" fmla="*/ 1167320 h 1891403"/>
              <a:gd name="connsiteX214" fmla="*/ 535021 w 1386191"/>
              <a:gd name="connsiteY214" fmla="*/ 1172183 h 1891403"/>
              <a:gd name="connsiteX215" fmla="*/ 520430 w 1386191"/>
              <a:gd name="connsiteY215" fmla="*/ 1177047 h 1891403"/>
              <a:gd name="connsiteX216" fmla="*/ 505838 w 1386191"/>
              <a:gd name="connsiteY216" fmla="*/ 1172183 h 1891403"/>
              <a:gd name="connsiteX217" fmla="*/ 481519 w 1386191"/>
              <a:gd name="connsiteY217" fmla="*/ 1167320 h 1891403"/>
              <a:gd name="connsiteX218" fmla="*/ 466928 w 1386191"/>
              <a:gd name="connsiteY218" fmla="*/ 1157592 h 1891403"/>
              <a:gd name="connsiteX219" fmla="*/ 403698 w 1386191"/>
              <a:gd name="connsiteY219" fmla="*/ 1138137 h 1891403"/>
              <a:gd name="connsiteX220" fmla="*/ 389106 w 1386191"/>
              <a:gd name="connsiteY220" fmla="*/ 1152728 h 1891403"/>
              <a:gd name="connsiteX221" fmla="*/ 379379 w 1386191"/>
              <a:gd name="connsiteY221" fmla="*/ 1167320 h 1891403"/>
              <a:gd name="connsiteX222" fmla="*/ 359923 w 1386191"/>
              <a:gd name="connsiteY222" fmla="*/ 1162456 h 1891403"/>
              <a:gd name="connsiteX223" fmla="*/ 350196 w 1386191"/>
              <a:gd name="connsiteY223" fmla="*/ 1147864 h 1891403"/>
              <a:gd name="connsiteX224" fmla="*/ 321013 w 1386191"/>
              <a:gd name="connsiteY224" fmla="*/ 1138137 h 1891403"/>
              <a:gd name="connsiteX225" fmla="*/ 286966 w 1386191"/>
              <a:gd name="connsiteY225" fmla="*/ 1128409 h 1891403"/>
              <a:gd name="connsiteX226" fmla="*/ 282102 w 1386191"/>
              <a:gd name="connsiteY226" fmla="*/ 1079771 h 1891403"/>
              <a:gd name="connsiteX227" fmla="*/ 272374 w 1386191"/>
              <a:gd name="connsiteY227" fmla="*/ 1065179 h 1891403"/>
              <a:gd name="connsiteX228" fmla="*/ 257783 w 1386191"/>
              <a:gd name="connsiteY228" fmla="*/ 1070043 h 1891403"/>
              <a:gd name="connsiteX229" fmla="*/ 248055 w 1386191"/>
              <a:gd name="connsiteY229" fmla="*/ 1084635 h 1891403"/>
              <a:gd name="connsiteX230" fmla="*/ 233464 w 1386191"/>
              <a:gd name="connsiteY230" fmla="*/ 1079771 h 1891403"/>
              <a:gd name="connsiteX231" fmla="*/ 204281 w 1386191"/>
              <a:gd name="connsiteY231" fmla="*/ 1060315 h 1891403"/>
              <a:gd name="connsiteX232" fmla="*/ 97277 w 1386191"/>
              <a:gd name="connsiteY232" fmla="*/ 1055452 h 1891403"/>
              <a:gd name="connsiteX233" fmla="*/ 82685 w 1386191"/>
              <a:gd name="connsiteY233" fmla="*/ 1050588 h 1891403"/>
              <a:gd name="connsiteX234" fmla="*/ 53502 w 1386191"/>
              <a:gd name="connsiteY234" fmla="*/ 1045724 h 1891403"/>
              <a:gd name="connsiteX235" fmla="*/ 48638 w 1386191"/>
              <a:gd name="connsiteY235" fmla="*/ 1031132 h 1891403"/>
              <a:gd name="connsiteX236" fmla="*/ 34047 w 1386191"/>
              <a:gd name="connsiteY236" fmla="*/ 1026269 h 1891403"/>
              <a:gd name="connsiteX237" fmla="*/ 0 w 1386191"/>
              <a:gd name="connsiteY237" fmla="*/ 992222 h 1891403"/>
              <a:gd name="connsiteX238" fmla="*/ 14591 w 1386191"/>
              <a:gd name="connsiteY238" fmla="*/ 982494 h 1891403"/>
              <a:gd name="connsiteX239" fmla="*/ 48638 w 1386191"/>
              <a:gd name="connsiteY239" fmla="*/ 992222 h 1891403"/>
              <a:gd name="connsiteX240" fmla="*/ 272374 w 1386191"/>
              <a:gd name="connsiteY240" fmla="*/ 997086 h 1891403"/>
              <a:gd name="connsiteX241" fmla="*/ 359923 w 1386191"/>
              <a:gd name="connsiteY241" fmla="*/ 997086 h 1891403"/>
              <a:gd name="connsiteX242" fmla="*/ 389106 w 1386191"/>
              <a:gd name="connsiteY242" fmla="*/ 992222 h 1891403"/>
              <a:gd name="connsiteX243" fmla="*/ 437745 w 1386191"/>
              <a:gd name="connsiteY243" fmla="*/ 977630 h 1891403"/>
              <a:gd name="connsiteX244" fmla="*/ 476655 w 1386191"/>
              <a:gd name="connsiteY244" fmla="*/ 972766 h 1891403"/>
              <a:gd name="connsiteX245" fmla="*/ 496111 w 1386191"/>
              <a:gd name="connsiteY245" fmla="*/ 953311 h 1891403"/>
              <a:gd name="connsiteX246" fmla="*/ 510702 w 1386191"/>
              <a:gd name="connsiteY246" fmla="*/ 948447 h 1891403"/>
              <a:gd name="connsiteX247" fmla="*/ 554477 w 1386191"/>
              <a:gd name="connsiteY247" fmla="*/ 943583 h 1891403"/>
              <a:gd name="connsiteX248" fmla="*/ 583659 w 1386191"/>
              <a:gd name="connsiteY248" fmla="*/ 933856 h 1891403"/>
              <a:gd name="connsiteX249" fmla="*/ 598251 w 1386191"/>
              <a:gd name="connsiteY249" fmla="*/ 928992 h 1891403"/>
              <a:gd name="connsiteX250" fmla="*/ 617706 w 1386191"/>
              <a:gd name="connsiteY250" fmla="*/ 885218 h 1891403"/>
              <a:gd name="connsiteX251" fmla="*/ 622570 w 1386191"/>
              <a:gd name="connsiteY251" fmla="*/ 865762 h 1891403"/>
              <a:gd name="connsiteX252" fmla="*/ 637162 w 1386191"/>
              <a:gd name="connsiteY252" fmla="*/ 856035 h 1891403"/>
              <a:gd name="connsiteX253" fmla="*/ 646889 w 1386191"/>
              <a:gd name="connsiteY253" fmla="*/ 841443 h 1891403"/>
              <a:gd name="connsiteX254" fmla="*/ 661481 w 1386191"/>
              <a:gd name="connsiteY254" fmla="*/ 812260 h 1891403"/>
              <a:gd name="connsiteX255" fmla="*/ 676072 w 1386191"/>
              <a:gd name="connsiteY255" fmla="*/ 807396 h 1891403"/>
              <a:gd name="connsiteX256" fmla="*/ 690664 w 1386191"/>
              <a:gd name="connsiteY256" fmla="*/ 773349 h 1891403"/>
              <a:gd name="connsiteX257" fmla="*/ 710119 w 1386191"/>
              <a:gd name="connsiteY257" fmla="*/ 744166 h 1891403"/>
              <a:gd name="connsiteX258" fmla="*/ 724711 w 1386191"/>
              <a:gd name="connsiteY258" fmla="*/ 714983 h 1891403"/>
              <a:gd name="connsiteX259" fmla="*/ 744166 w 1386191"/>
              <a:gd name="connsiteY259" fmla="*/ 671209 h 1891403"/>
              <a:gd name="connsiteX260" fmla="*/ 734438 w 1386191"/>
              <a:gd name="connsiteY260" fmla="*/ 656618 h 1891403"/>
              <a:gd name="connsiteX261" fmla="*/ 719847 w 1386191"/>
              <a:gd name="connsiteY261" fmla="*/ 651754 h 1891403"/>
              <a:gd name="connsiteX262" fmla="*/ 671208 w 1386191"/>
              <a:gd name="connsiteY262" fmla="*/ 637162 h 1891403"/>
              <a:gd name="connsiteX263" fmla="*/ 661481 w 1386191"/>
              <a:gd name="connsiteY263" fmla="*/ 622571 h 1891403"/>
              <a:gd name="connsiteX264" fmla="*/ 661481 w 1386191"/>
              <a:gd name="connsiteY264" fmla="*/ 559341 h 1891403"/>
              <a:gd name="connsiteX265" fmla="*/ 671208 w 1386191"/>
              <a:gd name="connsiteY265" fmla="*/ 544749 h 1891403"/>
              <a:gd name="connsiteX266" fmla="*/ 685800 w 1386191"/>
              <a:gd name="connsiteY266" fmla="*/ 539886 h 1891403"/>
              <a:gd name="connsiteX267" fmla="*/ 690664 w 1386191"/>
              <a:gd name="connsiteY267" fmla="*/ 525294 h 1891403"/>
              <a:gd name="connsiteX268" fmla="*/ 676072 w 1386191"/>
              <a:gd name="connsiteY268" fmla="*/ 515566 h 1891403"/>
              <a:gd name="connsiteX269" fmla="*/ 637162 w 1386191"/>
              <a:gd name="connsiteY269" fmla="*/ 505839 h 1891403"/>
              <a:gd name="connsiteX270" fmla="*/ 632298 w 1386191"/>
              <a:gd name="connsiteY270" fmla="*/ 481520 h 1891403"/>
              <a:gd name="connsiteX271" fmla="*/ 627434 w 1386191"/>
              <a:gd name="connsiteY271" fmla="*/ 466928 h 1891403"/>
              <a:gd name="connsiteX272" fmla="*/ 656617 w 1386191"/>
              <a:gd name="connsiteY272" fmla="*/ 447473 h 1891403"/>
              <a:gd name="connsiteX273" fmla="*/ 671208 w 1386191"/>
              <a:gd name="connsiteY273" fmla="*/ 437745 h 1891403"/>
              <a:gd name="connsiteX274" fmla="*/ 680936 w 1386191"/>
              <a:gd name="connsiteY274" fmla="*/ 423154 h 1891403"/>
              <a:gd name="connsiteX275" fmla="*/ 695528 w 1386191"/>
              <a:gd name="connsiteY275" fmla="*/ 418290 h 1891403"/>
              <a:gd name="connsiteX276" fmla="*/ 714983 w 1386191"/>
              <a:gd name="connsiteY276" fmla="*/ 384243 h 1891403"/>
              <a:gd name="connsiteX277" fmla="*/ 719847 w 1386191"/>
              <a:gd name="connsiteY277" fmla="*/ 359924 h 1891403"/>
              <a:gd name="connsiteX278" fmla="*/ 714983 w 1386191"/>
              <a:gd name="connsiteY278" fmla="*/ 316149 h 1891403"/>
              <a:gd name="connsiteX279" fmla="*/ 729574 w 1386191"/>
              <a:gd name="connsiteY279" fmla="*/ 306422 h 1891403"/>
              <a:gd name="connsiteX280" fmla="*/ 739302 w 1386191"/>
              <a:gd name="connsiteY280" fmla="*/ 291830 h 1891403"/>
              <a:gd name="connsiteX281" fmla="*/ 729574 w 1386191"/>
              <a:gd name="connsiteY281" fmla="*/ 272375 h 1891403"/>
              <a:gd name="connsiteX282" fmla="*/ 700391 w 1386191"/>
              <a:gd name="connsiteY282" fmla="*/ 252920 h 1891403"/>
              <a:gd name="connsiteX283" fmla="*/ 705255 w 1386191"/>
              <a:gd name="connsiteY283" fmla="*/ 218873 h 1891403"/>
              <a:gd name="connsiteX284" fmla="*/ 724711 w 1386191"/>
              <a:gd name="connsiteY284" fmla="*/ 214009 h 1891403"/>
              <a:gd name="connsiteX285" fmla="*/ 729574 w 1386191"/>
              <a:gd name="connsiteY285" fmla="*/ 199418 h 1891403"/>
              <a:gd name="connsiteX286" fmla="*/ 724711 w 1386191"/>
              <a:gd name="connsiteY286" fmla="*/ 184826 h 1891403"/>
              <a:gd name="connsiteX287" fmla="*/ 690664 w 1386191"/>
              <a:gd name="connsiteY287" fmla="*/ 170235 h 1891403"/>
              <a:gd name="connsiteX288" fmla="*/ 676072 w 1386191"/>
              <a:gd name="connsiteY288" fmla="*/ 107005 h 1891403"/>
              <a:gd name="connsiteX289" fmla="*/ 671208 w 1386191"/>
              <a:gd name="connsiteY289" fmla="*/ 92413 h 1891403"/>
              <a:gd name="connsiteX290" fmla="*/ 661481 w 1386191"/>
              <a:gd name="connsiteY290" fmla="*/ 77822 h 1891403"/>
              <a:gd name="connsiteX291" fmla="*/ 656617 w 1386191"/>
              <a:gd name="connsiteY291" fmla="*/ 58366 h 1891403"/>
              <a:gd name="connsiteX292" fmla="*/ 637162 w 1386191"/>
              <a:gd name="connsiteY292" fmla="*/ 29183 h 1891403"/>
              <a:gd name="connsiteX293" fmla="*/ 627434 w 1386191"/>
              <a:gd name="connsiteY293" fmla="*/ 14592 h 1891403"/>
              <a:gd name="connsiteX294" fmla="*/ 622570 w 1386191"/>
              <a:gd name="connsiteY294" fmla="*/ 0 h 1891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</a:cxnLst>
            <a:rect l="l" t="t" r="r" b="b"/>
            <a:pathLst>
              <a:path w="1386191" h="1891403">
                <a:moveTo>
                  <a:pt x="622570" y="0"/>
                </a:moveTo>
                <a:lnTo>
                  <a:pt x="622570" y="0"/>
                </a:lnTo>
                <a:cubicBezTo>
                  <a:pt x="633919" y="8107"/>
                  <a:pt x="647785" y="13526"/>
                  <a:pt x="656617" y="24320"/>
                </a:cubicBezTo>
                <a:cubicBezTo>
                  <a:pt x="690662" y="65931"/>
                  <a:pt x="645270" y="46479"/>
                  <a:pt x="680936" y="58366"/>
                </a:cubicBezTo>
                <a:cubicBezTo>
                  <a:pt x="682557" y="64851"/>
                  <a:pt x="684489" y="71267"/>
                  <a:pt x="685800" y="77822"/>
                </a:cubicBezTo>
                <a:cubicBezTo>
                  <a:pt x="687734" y="87492"/>
                  <a:pt x="688272" y="97438"/>
                  <a:pt x="690664" y="107005"/>
                </a:cubicBezTo>
                <a:cubicBezTo>
                  <a:pt x="693151" y="116953"/>
                  <a:pt x="697149" y="126460"/>
                  <a:pt x="700391" y="136188"/>
                </a:cubicBezTo>
                <a:cubicBezTo>
                  <a:pt x="702012" y="141052"/>
                  <a:pt x="700168" y="150143"/>
                  <a:pt x="705255" y="150779"/>
                </a:cubicBezTo>
                <a:lnTo>
                  <a:pt x="744166" y="155643"/>
                </a:lnTo>
                <a:cubicBezTo>
                  <a:pt x="747409" y="160507"/>
                  <a:pt x="751280" y="165006"/>
                  <a:pt x="753894" y="170235"/>
                </a:cubicBezTo>
                <a:cubicBezTo>
                  <a:pt x="774031" y="210510"/>
                  <a:pt x="740605" y="157597"/>
                  <a:pt x="768485" y="199418"/>
                </a:cubicBezTo>
                <a:cubicBezTo>
                  <a:pt x="763565" y="206797"/>
                  <a:pt x="753894" y="218530"/>
                  <a:pt x="753894" y="228600"/>
                </a:cubicBezTo>
                <a:cubicBezTo>
                  <a:pt x="753894" y="233727"/>
                  <a:pt x="755132" y="239567"/>
                  <a:pt x="758757" y="243192"/>
                </a:cubicBezTo>
                <a:cubicBezTo>
                  <a:pt x="762382" y="246818"/>
                  <a:pt x="768763" y="245763"/>
                  <a:pt x="773349" y="248056"/>
                </a:cubicBezTo>
                <a:cubicBezTo>
                  <a:pt x="778577" y="250670"/>
                  <a:pt x="783076" y="254541"/>
                  <a:pt x="787940" y="257783"/>
                </a:cubicBezTo>
                <a:cubicBezTo>
                  <a:pt x="799517" y="292512"/>
                  <a:pt x="806200" y="281278"/>
                  <a:pt x="783077" y="296694"/>
                </a:cubicBezTo>
                <a:cubicBezTo>
                  <a:pt x="781456" y="301558"/>
                  <a:pt x="780506" y="306700"/>
                  <a:pt x="778213" y="311286"/>
                </a:cubicBezTo>
                <a:cubicBezTo>
                  <a:pt x="759355" y="349001"/>
                  <a:pt x="775847" y="303791"/>
                  <a:pt x="763621" y="340469"/>
                </a:cubicBezTo>
                <a:cubicBezTo>
                  <a:pt x="762000" y="353439"/>
                  <a:pt x="763611" y="367243"/>
                  <a:pt x="758757" y="379379"/>
                </a:cubicBezTo>
                <a:cubicBezTo>
                  <a:pt x="756586" y="384806"/>
                  <a:pt x="747264" y="384150"/>
                  <a:pt x="744166" y="389107"/>
                </a:cubicBezTo>
                <a:cubicBezTo>
                  <a:pt x="738732" y="397802"/>
                  <a:pt x="737681" y="408562"/>
                  <a:pt x="734438" y="418290"/>
                </a:cubicBezTo>
                <a:cubicBezTo>
                  <a:pt x="732817" y="423154"/>
                  <a:pt x="732418" y="428615"/>
                  <a:pt x="729574" y="432881"/>
                </a:cubicBezTo>
                <a:cubicBezTo>
                  <a:pt x="706877" y="466928"/>
                  <a:pt x="719846" y="455579"/>
                  <a:pt x="695528" y="471792"/>
                </a:cubicBezTo>
                <a:cubicBezTo>
                  <a:pt x="697149" y="476656"/>
                  <a:pt x="696219" y="483403"/>
                  <a:pt x="700391" y="486383"/>
                </a:cubicBezTo>
                <a:cubicBezTo>
                  <a:pt x="708735" y="492343"/>
                  <a:pt x="721042" y="490423"/>
                  <a:pt x="729574" y="496111"/>
                </a:cubicBezTo>
                <a:lnTo>
                  <a:pt x="744166" y="505839"/>
                </a:lnTo>
                <a:cubicBezTo>
                  <a:pt x="745787" y="510703"/>
                  <a:pt x="749030" y="515303"/>
                  <a:pt x="749030" y="520430"/>
                </a:cubicBezTo>
                <a:cubicBezTo>
                  <a:pt x="749030" y="535098"/>
                  <a:pt x="727489" y="555873"/>
                  <a:pt x="724711" y="564205"/>
                </a:cubicBezTo>
                <a:lnTo>
                  <a:pt x="719847" y="578796"/>
                </a:lnTo>
                <a:cubicBezTo>
                  <a:pt x="721468" y="583660"/>
                  <a:pt x="721086" y="589762"/>
                  <a:pt x="724711" y="593388"/>
                </a:cubicBezTo>
                <a:cubicBezTo>
                  <a:pt x="728336" y="597013"/>
                  <a:pt x="734716" y="595959"/>
                  <a:pt x="739302" y="598252"/>
                </a:cubicBezTo>
                <a:cubicBezTo>
                  <a:pt x="744531" y="600866"/>
                  <a:pt x="749030" y="604737"/>
                  <a:pt x="753894" y="607979"/>
                </a:cubicBezTo>
                <a:cubicBezTo>
                  <a:pt x="758758" y="606358"/>
                  <a:pt x="763358" y="603115"/>
                  <a:pt x="768485" y="603115"/>
                </a:cubicBezTo>
                <a:cubicBezTo>
                  <a:pt x="787942" y="603115"/>
                  <a:pt x="781455" y="609600"/>
                  <a:pt x="787940" y="622571"/>
                </a:cubicBezTo>
                <a:cubicBezTo>
                  <a:pt x="790554" y="627799"/>
                  <a:pt x="794425" y="632298"/>
                  <a:pt x="797668" y="637162"/>
                </a:cubicBezTo>
                <a:cubicBezTo>
                  <a:pt x="799289" y="645268"/>
                  <a:pt x="797946" y="654603"/>
                  <a:pt x="802532" y="661481"/>
                </a:cubicBezTo>
                <a:cubicBezTo>
                  <a:pt x="805376" y="665747"/>
                  <a:pt x="815502" y="661481"/>
                  <a:pt x="817123" y="666345"/>
                </a:cubicBezTo>
                <a:cubicBezTo>
                  <a:pt x="825339" y="690996"/>
                  <a:pt x="811366" y="690962"/>
                  <a:pt x="797668" y="695528"/>
                </a:cubicBezTo>
                <a:cubicBezTo>
                  <a:pt x="794425" y="705256"/>
                  <a:pt x="790427" y="714763"/>
                  <a:pt x="787940" y="724711"/>
                </a:cubicBezTo>
                <a:cubicBezTo>
                  <a:pt x="786319" y="731196"/>
                  <a:pt x="784998" y="737763"/>
                  <a:pt x="783077" y="744166"/>
                </a:cubicBezTo>
                <a:cubicBezTo>
                  <a:pt x="780131" y="753987"/>
                  <a:pt x="783077" y="770106"/>
                  <a:pt x="773349" y="773349"/>
                </a:cubicBezTo>
                <a:lnTo>
                  <a:pt x="758757" y="778213"/>
                </a:lnTo>
                <a:cubicBezTo>
                  <a:pt x="743342" y="801337"/>
                  <a:pt x="750879" y="787259"/>
                  <a:pt x="739302" y="821988"/>
                </a:cubicBezTo>
                <a:lnTo>
                  <a:pt x="734438" y="836579"/>
                </a:lnTo>
                <a:lnTo>
                  <a:pt x="729574" y="851171"/>
                </a:lnTo>
                <a:cubicBezTo>
                  <a:pt x="731195" y="864141"/>
                  <a:pt x="731699" y="877300"/>
                  <a:pt x="734438" y="890081"/>
                </a:cubicBezTo>
                <a:cubicBezTo>
                  <a:pt x="739183" y="912223"/>
                  <a:pt x="739529" y="920751"/>
                  <a:pt x="758757" y="928992"/>
                </a:cubicBezTo>
                <a:cubicBezTo>
                  <a:pt x="764901" y="931625"/>
                  <a:pt x="771728" y="932235"/>
                  <a:pt x="778213" y="933856"/>
                </a:cubicBezTo>
                <a:cubicBezTo>
                  <a:pt x="786958" y="946973"/>
                  <a:pt x="789448" y="947936"/>
                  <a:pt x="792804" y="963039"/>
                </a:cubicBezTo>
                <a:cubicBezTo>
                  <a:pt x="794943" y="972666"/>
                  <a:pt x="791174" y="984800"/>
                  <a:pt x="797668" y="992222"/>
                </a:cubicBezTo>
                <a:cubicBezTo>
                  <a:pt x="804420" y="999939"/>
                  <a:pt x="826851" y="1001949"/>
                  <a:pt x="826851" y="1001949"/>
                </a:cubicBezTo>
                <a:cubicBezTo>
                  <a:pt x="838428" y="1036678"/>
                  <a:pt x="830892" y="1022600"/>
                  <a:pt x="846306" y="1045724"/>
                </a:cubicBezTo>
                <a:cubicBezTo>
                  <a:pt x="857260" y="1111448"/>
                  <a:pt x="842659" y="1048460"/>
                  <a:pt x="860898" y="1089498"/>
                </a:cubicBezTo>
                <a:cubicBezTo>
                  <a:pt x="865062" y="1098868"/>
                  <a:pt x="867383" y="1108953"/>
                  <a:pt x="870625" y="1118681"/>
                </a:cubicBezTo>
                <a:lnTo>
                  <a:pt x="875489" y="1133273"/>
                </a:lnTo>
                <a:cubicBezTo>
                  <a:pt x="869697" y="1196982"/>
                  <a:pt x="876287" y="1169789"/>
                  <a:pt x="860898" y="1215958"/>
                </a:cubicBezTo>
                <a:cubicBezTo>
                  <a:pt x="859277" y="1220822"/>
                  <a:pt x="860898" y="1228928"/>
                  <a:pt x="856034" y="1230549"/>
                </a:cubicBezTo>
                <a:lnTo>
                  <a:pt x="841442" y="1235413"/>
                </a:lnTo>
                <a:cubicBezTo>
                  <a:pt x="838200" y="1240277"/>
                  <a:pt x="832163" y="1244177"/>
                  <a:pt x="831715" y="1250005"/>
                </a:cubicBezTo>
                <a:cubicBezTo>
                  <a:pt x="828523" y="1291502"/>
                  <a:pt x="830640" y="1289734"/>
                  <a:pt x="846306" y="1313235"/>
                </a:cubicBezTo>
                <a:cubicBezTo>
                  <a:pt x="847927" y="1322963"/>
                  <a:pt x="849031" y="1332791"/>
                  <a:pt x="851170" y="1342418"/>
                </a:cubicBezTo>
                <a:cubicBezTo>
                  <a:pt x="852282" y="1347423"/>
                  <a:pt x="856034" y="1351882"/>
                  <a:pt x="856034" y="1357009"/>
                </a:cubicBezTo>
                <a:cubicBezTo>
                  <a:pt x="856034" y="1371690"/>
                  <a:pt x="854731" y="1386540"/>
                  <a:pt x="851170" y="1400783"/>
                </a:cubicBezTo>
                <a:cubicBezTo>
                  <a:pt x="849752" y="1406454"/>
                  <a:pt x="844685" y="1410511"/>
                  <a:pt x="841442" y="1415375"/>
                </a:cubicBezTo>
                <a:cubicBezTo>
                  <a:pt x="843063" y="1431588"/>
                  <a:pt x="842642" y="1448137"/>
                  <a:pt x="846306" y="1464013"/>
                </a:cubicBezTo>
                <a:cubicBezTo>
                  <a:pt x="847621" y="1469709"/>
                  <a:pt x="855073" y="1472839"/>
                  <a:pt x="856034" y="1478605"/>
                </a:cubicBezTo>
                <a:cubicBezTo>
                  <a:pt x="857376" y="1486659"/>
                  <a:pt x="844829" y="1502707"/>
                  <a:pt x="841442" y="1507788"/>
                </a:cubicBezTo>
                <a:cubicBezTo>
                  <a:pt x="834485" y="1528661"/>
                  <a:pt x="834735" y="1519868"/>
                  <a:pt x="841442" y="1546698"/>
                </a:cubicBezTo>
                <a:cubicBezTo>
                  <a:pt x="842685" y="1551672"/>
                  <a:pt x="842681" y="1557665"/>
                  <a:pt x="846306" y="1561290"/>
                </a:cubicBezTo>
                <a:cubicBezTo>
                  <a:pt x="849931" y="1564915"/>
                  <a:pt x="856034" y="1564533"/>
                  <a:pt x="860898" y="1566154"/>
                </a:cubicBezTo>
                <a:cubicBezTo>
                  <a:pt x="867410" y="1575922"/>
                  <a:pt x="876988" y="1588983"/>
                  <a:pt x="880353" y="1600200"/>
                </a:cubicBezTo>
                <a:cubicBezTo>
                  <a:pt x="883187" y="1609646"/>
                  <a:pt x="881212" y="1620371"/>
                  <a:pt x="885217" y="1629383"/>
                </a:cubicBezTo>
                <a:cubicBezTo>
                  <a:pt x="888011" y="1635669"/>
                  <a:pt x="895585" y="1638545"/>
                  <a:pt x="899808" y="1643975"/>
                </a:cubicBezTo>
                <a:cubicBezTo>
                  <a:pt x="919321" y="1669063"/>
                  <a:pt x="916789" y="1665733"/>
                  <a:pt x="924128" y="1687749"/>
                </a:cubicBezTo>
                <a:cubicBezTo>
                  <a:pt x="925749" y="1700719"/>
                  <a:pt x="923682" y="1714715"/>
                  <a:pt x="928991" y="1726660"/>
                </a:cubicBezTo>
                <a:cubicBezTo>
                  <a:pt x="931073" y="1731345"/>
                  <a:pt x="939317" y="1728680"/>
                  <a:pt x="943583" y="1731524"/>
                </a:cubicBezTo>
                <a:cubicBezTo>
                  <a:pt x="949306" y="1735339"/>
                  <a:pt x="952890" y="1741712"/>
                  <a:pt x="958174" y="1746115"/>
                </a:cubicBezTo>
                <a:cubicBezTo>
                  <a:pt x="962665" y="1749857"/>
                  <a:pt x="967902" y="1752600"/>
                  <a:pt x="972766" y="1755843"/>
                </a:cubicBezTo>
                <a:cubicBezTo>
                  <a:pt x="1013298" y="1754222"/>
                  <a:pt x="1054028" y="1755300"/>
                  <a:pt x="1094362" y="1750979"/>
                </a:cubicBezTo>
                <a:cubicBezTo>
                  <a:pt x="1100174" y="1750356"/>
                  <a:pt x="1103725" y="1743866"/>
                  <a:pt x="1108953" y="1741252"/>
                </a:cubicBezTo>
                <a:cubicBezTo>
                  <a:pt x="1113539" y="1738959"/>
                  <a:pt x="1118488" y="1737231"/>
                  <a:pt x="1123545" y="1736388"/>
                </a:cubicBezTo>
                <a:cubicBezTo>
                  <a:pt x="1138026" y="1733974"/>
                  <a:pt x="1152728" y="1733145"/>
                  <a:pt x="1167319" y="1731524"/>
                </a:cubicBezTo>
                <a:cubicBezTo>
                  <a:pt x="1206557" y="1721714"/>
                  <a:pt x="1201225" y="1721796"/>
                  <a:pt x="1264596" y="1721796"/>
                </a:cubicBezTo>
                <a:cubicBezTo>
                  <a:pt x="1277667" y="1721796"/>
                  <a:pt x="1290536" y="1725039"/>
                  <a:pt x="1303506" y="1726660"/>
                </a:cubicBezTo>
                <a:cubicBezTo>
                  <a:pt x="1308370" y="1728281"/>
                  <a:pt x="1313031" y="1730744"/>
                  <a:pt x="1318098" y="1731524"/>
                </a:cubicBezTo>
                <a:cubicBezTo>
                  <a:pt x="1334202" y="1734002"/>
                  <a:pt x="1354558" y="1725563"/>
                  <a:pt x="1366736" y="1736388"/>
                </a:cubicBezTo>
                <a:cubicBezTo>
                  <a:pt x="1375304" y="1744005"/>
                  <a:pt x="1363923" y="1759156"/>
                  <a:pt x="1361872" y="1770435"/>
                </a:cubicBezTo>
                <a:cubicBezTo>
                  <a:pt x="1360676" y="1777012"/>
                  <a:pt x="1361184" y="1784670"/>
                  <a:pt x="1357008" y="1789890"/>
                </a:cubicBezTo>
                <a:cubicBezTo>
                  <a:pt x="1353805" y="1793893"/>
                  <a:pt x="1347281" y="1793133"/>
                  <a:pt x="1342417" y="1794754"/>
                </a:cubicBezTo>
                <a:cubicBezTo>
                  <a:pt x="1339174" y="1799618"/>
                  <a:pt x="1333516" y="1803558"/>
                  <a:pt x="1332689" y="1809345"/>
                </a:cubicBezTo>
                <a:cubicBezTo>
                  <a:pt x="1329958" y="1828462"/>
                  <a:pt x="1339873" y="1830347"/>
                  <a:pt x="1352145" y="1838528"/>
                </a:cubicBezTo>
                <a:cubicBezTo>
                  <a:pt x="1374444" y="1871977"/>
                  <a:pt x="1360509" y="1864014"/>
                  <a:pt x="1386191" y="1872575"/>
                </a:cubicBezTo>
                <a:cubicBezTo>
                  <a:pt x="1357951" y="1891403"/>
                  <a:pt x="1383628" y="1881309"/>
                  <a:pt x="1361872" y="1867711"/>
                </a:cubicBezTo>
                <a:cubicBezTo>
                  <a:pt x="1353177" y="1862276"/>
                  <a:pt x="1332689" y="1857983"/>
                  <a:pt x="1332689" y="1857983"/>
                </a:cubicBezTo>
                <a:cubicBezTo>
                  <a:pt x="1329447" y="1853119"/>
                  <a:pt x="1323874" y="1849166"/>
                  <a:pt x="1322962" y="1843392"/>
                </a:cubicBezTo>
                <a:cubicBezTo>
                  <a:pt x="1318908" y="1817719"/>
                  <a:pt x="1326748" y="1790080"/>
                  <a:pt x="1318098" y="1765571"/>
                </a:cubicBezTo>
                <a:cubicBezTo>
                  <a:pt x="1315347" y="1757775"/>
                  <a:pt x="1301799" y="1762712"/>
                  <a:pt x="1293779" y="1760707"/>
                </a:cubicBezTo>
                <a:cubicBezTo>
                  <a:pt x="1288805" y="1759463"/>
                  <a:pt x="1284051" y="1757464"/>
                  <a:pt x="1279187" y="1755843"/>
                </a:cubicBezTo>
                <a:cubicBezTo>
                  <a:pt x="1278985" y="1755868"/>
                  <a:pt x="1216582" y="1763132"/>
                  <a:pt x="1211094" y="1765571"/>
                </a:cubicBezTo>
                <a:cubicBezTo>
                  <a:pt x="1204808" y="1768365"/>
                  <a:pt x="1202966" y="1777811"/>
                  <a:pt x="1196502" y="1780162"/>
                </a:cubicBezTo>
                <a:cubicBezTo>
                  <a:pt x="1184218" y="1784629"/>
                  <a:pt x="1170561" y="1783405"/>
                  <a:pt x="1157591" y="1785026"/>
                </a:cubicBezTo>
                <a:cubicBezTo>
                  <a:pt x="1116094" y="1798859"/>
                  <a:pt x="1159520" y="1785769"/>
                  <a:pt x="1065179" y="1794754"/>
                </a:cubicBezTo>
                <a:cubicBezTo>
                  <a:pt x="1055209" y="1795704"/>
                  <a:pt x="1031977" y="1801838"/>
                  <a:pt x="1021404" y="1804481"/>
                </a:cubicBezTo>
                <a:cubicBezTo>
                  <a:pt x="1000327" y="1802860"/>
                  <a:pt x="979150" y="1802240"/>
                  <a:pt x="958174" y="1799618"/>
                </a:cubicBezTo>
                <a:cubicBezTo>
                  <a:pt x="953087" y="1798982"/>
                  <a:pt x="948557" y="1795997"/>
                  <a:pt x="943583" y="1794754"/>
                </a:cubicBezTo>
                <a:cubicBezTo>
                  <a:pt x="935563" y="1792749"/>
                  <a:pt x="927284" y="1791895"/>
                  <a:pt x="919264" y="1789890"/>
                </a:cubicBezTo>
                <a:cubicBezTo>
                  <a:pt x="871370" y="1777916"/>
                  <a:pt x="955788" y="1793546"/>
                  <a:pt x="875489" y="1780162"/>
                </a:cubicBezTo>
                <a:cubicBezTo>
                  <a:pt x="872247" y="1770434"/>
                  <a:pt x="871450" y="1759511"/>
                  <a:pt x="865762" y="1750979"/>
                </a:cubicBezTo>
                <a:cubicBezTo>
                  <a:pt x="859277" y="1741251"/>
                  <a:pt x="850003" y="1732887"/>
                  <a:pt x="846306" y="1721796"/>
                </a:cubicBezTo>
                <a:cubicBezTo>
                  <a:pt x="834731" y="1687067"/>
                  <a:pt x="842267" y="1701144"/>
                  <a:pt x="826851" y="1678022"/>
                </a:cubicBezTo>
                <a:cubicBezTo>
                  <a:pt x="825230" y="1671537"/>
                  <a:pt x="823298" y="1665121"/>
                  <a:pt x="821987" y="1658566"/>
                </a:cubicBezTo>
                <a:cubicBezTo>
                  <a:pt x="820053" y="1648896"/>
                  <a:pt x="822016" y="1637945"/>
                  <a:pt x="817123" y="1629383"/>
                </a:cubicBezTo>
                <a:cubicBezTo>
                  <a:pt x="814579" y="1624932"/>
                  <a:pt x="807576" y="1625437"/>
                  <a:pt x="802532" y="1624520"/>
                </a:cubicBezTo>
                <a:cubicBezTo>
                  <a:pt x="789672" y="1622182"/>
                  <a:pt x="776591" y="1621277"/>
                  <a:pt x="763621" y="1619656"/>
                </a:cubicBezTo>
                <a:cubicBezTo>
                  <a:pt x="753893" y="1616413"/>
                  <a:pt x="741689" y="1617179"/>
                  <a:pt x="734438" y="1609928"/>
                </a:cubicBezTo>
                <a:cubicBezTo>
                  <a:pt x="716222" y="1591712"/>
                  <a:pt x="726372" y="1597512"/>
                  <a:pt x="705255" y="1590473"/>
                </a:cubicBezTo>
                <a:cubicBezTo>
                  <a:pt x="684178" y="1592094"/>
                  <a:pt x="663001" y="1592715"/>
                  <a:pt x="642025" y="1595337"/>
                </a:cubicBezTo>
                <a:cubicBezTo>
                  <a:pt x="636938" y="1595973"/>
                  <a:pt x="632561" y="1600200"/>
                  <a:pt x="627434" y="1600200"/>
                </a:cubicBezTo>
                <a:cubicBezTo>
                  <a:pt x="612753" y="1600200"/>
                  <a:pt x="598251" y="1596958"/>
                  <a:pt x="583659" y="1595337"/>
                </a:cubicBezTo>
                <a:cubicBezTo>
                  <a:pt x="578795" y="1592094"/>
                  <a:pt x="574296" y="1588223"/>
                  <a:pt x="569068" y="1585609"/>
                </a:cubicBezTo>
                <a:cubicBezTo>
                  <a:pt x="528781" y="1565464"/>
                  <a:pt x="581719" y="1598904"/>
                  <a:pt x="539885" y="1571018"/>
                </a:cubicBezTo>
                <a:cubicBezTo>
                  <a:pt x="533400" y="1572639"/>
                  <a:pt x="526857" y="1574045"/>
                  <a:pt x="520430" y="1575881"/>
                </a:cubicBezTo>
                <a:cubicBezTo>
                  <a:pt x="515500" y="1577289"/>
                  <a:pt x="510965" y="1580745"/>
                  <a:pt x="505838" y="1580745"/>
                </a:cubicBezTo>
                <a:cubicBezTo>
                  <a:pt x="494374" y="1580745"/>
                  <a:pt x="483140" y="1577502"/>
                  <a:pt x="471791" y="1575881"/>
                </a:cubicBezTo>
                <a:cubicBezTo>
                  <a:pt x="466927" y="1574260"/>
                  <a:pt x="461785" y="1573311"/>
                  <a:pt x="457200" y="1571018"/>
                </a:cubicBezTo>
                <a:cubicBezTo>
                  <a:pt x="451971" y="1568404"/>
                  <a:pt x="448439" y="1561707"/>
                  <a:pt x="442608" y="1561290"/>
                </a:cubicBezTo>
                <a:cubicBezTo>
                  <a:pt x="424746" y="1560014"/>
                  <a:pt x="406940" y="1564533"/>
                  <a:pt x="389106" y="1566154"/>
                </a:cubicBezTo>
                <a:cubicBezTo>
                  <a:pt x="381000" y="1564533"/>
                  <a:pt x="372527" y="1564193"/>
                  <a:pt x="364787" y="1561290"/>
                </a:cubicBezTo>
                <a:cubicBezTo>
                  <a:pt x="359314" y="1559237"/>
                  <a:pt x="355424" y="1554176"/>
                  <a:pt x="350196" y="1551562"/>
                </a:cubicBezTo>
                <a:cubicBezTo>
                  <a:pt x="345610" y="1549269"/>
                  <a:pt x="340468" y="1548319"/>
                  <a:pt x="335604" y="1546698"/>
                </a:cubicBezTo>
                <a:cubicBezTo>
                  <a:pt x="314527" y="1548319"/>
                  <a:pt x="293350" y="1548940"/>
                  <a:pt x="272374" y="1551562"/>
                </a:cubicBezTo>
                <a:cubicBezTo>
                  <a:pt x="267287" y="1552198"/>
                  <a:pt x="262840" y="1557269"/>
                  <a:pt x="257783" y="1556426"/>
                </a:cubicBezTo>
                <a:cubicBezTo>
                  <a:pt x="252017" y="1555465"/>
                  <a:pt x="248055" y="1549941"/>
                  <a:pt x="243191" y="1546698"/>
                </a:cubicBezTo>
                <a:cubicBezTo>
                  <a:pt x="244812" y="1541834"/>
                  <a:pt x="244430" y="1535732"/>
                  <a:pt x="248055" y="1532107"/>
                </a:cubicBezTo>
                <a:cubicBezTo>
                  <a:pt x="251681" y="1528482"/>
                  <a:pt x="257642" y="1528355"/>
                  <a:pt x="262647" y="1527243"/>
                </a:cubicBezTo>
                <a:cubicBezTo>
                  <a:pt x="272274" y="1525104"/>
                  <a:pt x="282102" y="1524000"/>
                  <a:pt x="291830" y="1522379"/>
                </a:cubicBezTo>
                <a:cubicBezTo>
                  <a:pt x="296694" y="1519137"/>
                  <a:pt x="306421" y="1518497"/>
                  <a:pt x="306421" y="1512652"/>
                </a:cubicBezTo>
                <a:cubicBezTo>
                  <a:pt x="306421" y="1507525"/>
                  <a:pt x="296416" y="1510081"/>
                  <a:pt x="291830" y="1507788"/>
                </a:cubicBezTo>
                <a:cubicBezTo>
                  <a:pt x="248661" y="1486203"/>
                  <a:pt x="324250" y="1501978"/>
                  <a:pt x="218872" y="1493196"/>
                </a:cubicBezTo>
                <a:cubicBezTo>
                  <a:pt x="174521" y="1478411"/>
                  <a:pt x="192277" y="1482379"/>
                  <a:pt x="102140" y="1493196"/>
                </a:cubicBezTo>
                <a:cubicBezTo>
                  <a:pt x="94941" y="1494060"/>
                  <a:pt x="89170" y="1499681"/>
                  <a:pt x="82685" y="1502924"/>
                </a:cubicBezTo>
                <a:cubicBezTo>
                  <a:pt x="76200" y="1501303"/>
                  <a:pt x="69657" y="1499896"/>
                  <a:pt x="63230" y="1498060"/>
                </a:cubicBezTo>
                <a:cubicBezTo>
                  <a:pt x="58300" y="1496651"/>
                  <a:pt x="48638" y="1498323"/>
                  <a:pt x="48638" y="1493196"/>
                </a:cubicBezTo>
                <a:cubicBezTo>
                  <a:pt x="48638" y="1487350"/>
                  <a:pt x="58366" y="1486711"/>
                  <a:pt x="63230" y="1483469"/>
                </a:cubicBezTo>
                <a:cubicBezTo>
                  <a:pt x="74579" y="1485090"/>
                  <a:pt x="85813" y="1488332"/>
                  <a:pt x="97277" y="1488332"/>
                </a:cubicBezTo>
                <a:cubicBezTo>
                  <a:pt x="144885" y="1488332"/>
                  <a:pt x="141288" y="1488254"/>
                  <a:pt x="170234" y="1478605"/>
                </a:cubicBezTo>
                <a:cubicBezTo>
                  <a:pt x="227460" y="1440452"/>
                  <a:pt x="172138" y="1473629"/>
                  <a:pt x="335604" y="1464013"/>
                </a:cubicBezTo>
                <a:cubicBezTo>
                  <a:pt x="349460" y="1463198"/>
                  <a:pt x="353092" y="1455269"/>
                  <a:pt x="364787" y="1449422"/>
                </a:cubicBezTo>
                <a:cubicBezTo>
                  <a:pt x="369373" y="1447129"/>
                  <a:pt x="374515" y="1446179"/>
                  <a:pt x="379379" y="1444558"/>
                </a:cubicBezTo>
                <a:cubicBezTo>
                  <a:pt x="397213" y="1446179"/>
                  <a:pt x="414973" y="1449422"/>
                  <a:pt x="432881" y="1449422"/>
                </a:cubicBezTo>
                <a:cubicBezTo>
                  <a:pt x="467651" y="1449422"/>
                  <a:pt x="505025" y="1444052"/>
                  <a:pt x="539885" y="1439694"/>
                </a:cubicBezTo>
                <a:cubicBezTo>
                  <a:pt x="541506" y="1434830"/>
                  <a:pt x="541124" y="1428728"/>
                  <a:pt x="544749" y="1425103"/>
                </a:cubicBezTo>
                <a:cubicBezTo>
                  <a:pt x="555746" y="1414106"/>
                  <a:pt x="595032" y="1424701"/>
                  <a:pt x="598251" y="1425103"/>
                </a:cubicBezTo>
                <a:lnTo>
                  <a:pt x="627434" y="1434830"/>
                </a:lnTo>
                <a:lnTo>
                  <a:pt x="642025" y="1439694"/>
                </a:lnTo>
                <a:cubicBezTo>
                  <a:pt x="653374" y="1438073"/>
                  <a:pt x="665818" y="1439957"/>
                  <a:pt x="676072" y="1434830"/>
                </a:cubicBezTo>
                <a:cubicBezTo>
                  <a:pt x="689293" y="1428220"/>
                  <a:pt x="676359" y="1409081"/>
                  <a:pt x="671208" y="1405647"/>
                </a:cubicBezTo>
                <a:cubicBezTo>
                  <a:pt x="665646" y="1401939"/>
                  <a:pt x="658180" y="1402619"/>
                  <a:pt x="651753" y="1400783"/>
                </a:cubicBezTo>
                <a:cubicBezTo>
                  <a:pt x="646824" y="1399375"/>
                  <a:pt x="642026" y="1397541"/>
                  <a:pt x="637162" y="1395920"/>
                </a:cubicBezTo>
                <a:cubicBezTo>
                  <a:pt x="630677" y="1386192"/>
                  <a:pt x="619628" y="1378269"/>
                  <a:pt x="617706" y="1366737"/>
                </a:cubicBezTo>
                <a:cubicBezTo>
                  <a:pt x="616085" y="1357009"/>
                  <a:pt x="618574" y="1345579"/>
                  <a:pt x="612842" y="1337554"/>
                </a:cubicBezTo>
                <a:cubicBezTo>
                  <a:pt x="608957" y="1332114"/>
                  <a:pt x="599872" y="1334311"/>
                  <a:pt x="593387" y="1332690"/>
                </a:cubicBezTo>
                <a:cubicBezTo>
                  <a:pt x="586902" y="1334311"/>
                  <a:pt x="578282" y="1332479"/>
                  <a:pt x="573932" y="1337554"/>
                </a:cubicBezTo>
                <a:cubicBezTo>
                  <a:pt x="539937" y="1377215"/>
                  <a:pt x="583672" y="1354557"/>
                  <a:pt x="559340" y="1391056"/>
                </a:cubicBezTo>
                <a:cubicBezTo>
                  <a:pt x="556496" y="1395322"/>
                  <a:pt x="549754" y="1394808"/>
                  <a:pt x="544749" y="1395920"/>
                </a:cubicBezTo>
                <a:cubicBezTo>
                  <a:pt x="535122" y="1398059"/>
                  <a:pt x="525294" y="1399162"/>
                  <a:pt x="515566" y="1400783"/>
                </a:cubicBezTo>
                <a:cubicBezTo>
                  <a:pt x="510702" y="1397541"/>
                  <a:pt x="506761" y="1391883"/>
                  <a:pt x="500974" y="1391056"/>
                </a:cubicBezTo>
                <a:cubicBezTo>
                  <a:pt x="494357" y="1390111"/>
                  <a:pt x="488126" y="1394904"/>
                  <a:pt x="481519" y="1395920"/>
                </a:cubicBezTo>
                <a:cubicBezTo>
                  <a:pt x="467009" y="1398152"/>
                  <a:pt x="452336" y="1399162"/>
                  <a:pt x="437745" y="1400783"/>
                </a:cubicBezTo>
                <a:cubicBezTo>
                  <a:pt x="434502" y="1405647"/>
                  <a:pt x="432582" y="1411723"/>
                  <a:pt x="428017" y="1415375"/>
                </a:cubicBezTo>
                <a:cubicBezTo>
                  <a:pt x="424013" y="1418578"/>
                  <a:pt x="418552" y="1420239"/>
                  <a:pt x="413425" y="1420239"/>
                </a:cubicBezTo>
                <a:cubicBezTo>
                  <a:pt x="382578" y="1420239"/>
                  <a:pt x="351817" y="1416996"/>
                  <a:pt x="321013" y="1415375"/>
                </a:cubicBezTo>
                <a:cubicBezTo>
                  <a:pt x="316149" y="1413754"/>
                  <a:pt x="311007" y="1412804"/>
                  <a:pt x="306421" y="1410511"/>
                </a:cubicBezTo>
                <a:cubicBezTo>
                  <a:pt x="291933" y="1403267"/>
                  <a:pt x="293543" y="1397958"/>
                  <a:pt x="277238" y="1395920"/>
                </a:cubicBezTo>
                <a:cubicBezTo>
                  <a:pt x="256262" y="1393298"/>
                  <a:pt x="235085" y="1392677"/>
                  <a:pt x="214008" y="1391056"/>
                </a:cubicBezTo>
                <a:cubicBezTo>
                  <a:pt x="212387" y="1386192"/>
                  <a:pt x="208302" y="1381521"/>
                  <a:pt x="209145" y="1376464"/>
                </a:cubicBezTo>
                <a:cubicBezTo>
                  <a:pt x="211733" y="1360934"/>
                  <a:pt x="222083" y="1360803"/>
                  <a:pt x="233464" y="1357009"/>
                </a:cubicBezTo>
                <a:cubicBezTo>
                  <a:pt x="270618" y="1363202"/>
                  <a:pt x="286209" y="1366737"/>
                  <a:pt x="330740" y="1366737"/>
                </a:cubicBezTo>
                <a:cubicBezTo>
                  <a:pt x="343811" y="1366737"/>
                  <a:pt x="356681" y="1363494"/>
                  <a:pt x="369651" y="1361873"/>
                </a:cubicBezTo>
                <a:lnTo>
                  <a:pt x="398834" y="1352145"/>
                </a:lnTo>
                <a:cubicBezTo>
                  <a:pt x="403698" y="1350524"/>
                  <a:pt x="409159" y="1350125"/>
                  <a:pt x="413425" y="1347281"/>
                </a:cubicBezTo>
                <a:lnTo>
                  <a:pt x="442608" y="1327826"/>
                </a:lnTo>
                <a:cubicBezTo>
                  <a:pt x="445851" y="1322962"/>
                  <a:pt x="446564" y="1314159"/>
                  <a:pt x="452336" y="1313235"/>
                </a:cubicBezTo>
                <a:cubicBezTo>
                  <a:pt x="597113" y="1290071"/>
                  <a:pt x="528909" y="1331901"/>
                  <a:pt x="578796" y="1298643"/>
                </a:cubicBezTo>
                <a:cubicBezTo>
                  <a:pt x="577175" y="1293779"/>
                  <a:pt x="578104" y="1287032"/>
                  <a:pt x="573932" y="1284052"/>
                </a:cubicBezTo>
                <a:cubicBezTo>
                  <a:pt x="562202" y="1275674"/>
                  <a:pt x="529080" y="1271712"/>
                  <a:pt x="515566" y="1269460"/>
                </a:cubicBezTo>
                <a:cubicBezTo>
                  <a:pt x="509081" y="1271081"/>
                  <a:pt x="501673" y="1270616"/>
                  <a:pt x="496111" y="1274324"/>
                </a:cubicBezTo>
                <a:cubicBezTo>
                  <a:pt x="452111" y="1303657"/>
                  <a:pt x="519494" y="1277878"/>
                  <a:pt x="471791" y="1293779"/>
                </a:cubicBezTo>
                <a:cubicBezTo>
                  <a:pt x="465306" y="1292158"/>
                  <a:pt x="458763" y="1290751"/>
                  <a:pt x="452336" y="1288915"/>
                </a:cubicBezTo>
                <a:cubicBezTo>
                  <a:pt x="447407" y="1287507"/>
                  <a:pt x="442837" y="1284651"/>
                  <a:pt x="437745" y="1284052"/>
                </a:cubicBezTo>
                <a:cubicBezTo>
                  <a:pt x="415145" y="1281393"/>
                  <a:pt x="392349" y="1280809"/>
                  <a:pt x="369651" y="1279188"/>
                </a:cubicBezTo>
                <a:cubicBezTo>
                  <a:pt x="364787" y="1275945"/>
                  <a:pt x="360825" y="1270421"/>
                  <a:pt x="355059" y="1269460"/>
                </a:cubicBezTo>
                <a:cubicBezTo>
                  <a:pt x="331018" y="1265453"/>
                  <a:pt x="306443" y="1265844"/>
                  <a:pt x="282102" y="1264596"/>
                </a:cubicBezTo>
                <a:lnTo>
                  <a:pt x="165370" y="1259732"/>
                </a:lnTo>
                <a:cubicBezTo>
                  <a:pt x="145375" y="1199749"/>
                  <a:pt x="165883" y="1231061"/>
                  <a:pt x="58366" y="1225686"/>
                </a:cubicBezTo>
                <a:cubicBezTo>
                  <a:pt x="63230" y="1224065"/>
                  <a:pt x="68027" y="1222230"/>
                  <a:pt x="72957" y="1220822"/>
                </a:cubicBezTo>
                <a:cubicBezTo>
                  <a:pt x="79385" y="1218985"/>
                  <a:pt x="86010" y="1217879"/>
                  <a:pt x="92413" y="1215958"/>
                </a:cubicBezTo>
                <a:cubicBezTo>
                  <a:pt x="102234" y="1213012"/>
                  <a:pt x="121596" y="1206230"/>
                  <a:pt x="121596" y="1206230"/>
                </a:cubicBezTo>
                <a:cubicBezTo>
                  <a:pt x="142239" y="1209671"/>
                  <a:pt x="169400" y="1214605"/>
                  <a:pt x="189689" y="1215958"/>
                </a:cubicBezTo>
                <a:cubicBezTo>
                  <a:pt x="225315" y="1218333"/>
                  <a:pt x="261026" y="1219201"/>
                  <a:pt x="296694" y="1220822"/>
                </a:cubicBezTo>
                <a:cubicBezTo>
                  <a:pt x="298315" y="1225686"/>
                  <a:pt x="296462" y="1234847"/>
                  <a:pt x="301557" y="1235413"/>
                </a:cubicBezTo>
                <a:cubicBezTo>
                  <a:pt x="370736" y="1243099"/>
                  <a:pt x="365364" y="1243133"/>
                  <a:pt x="398834" y="1220822"/>
                </a:cubicBezTo>
                <a:cubicBezTo>
                  <a:pt x="403698" y="1222443"/>
                  <a:pt x="408839" y="1223393"/>
                  <a:pt x="413425" y="1225686"/>
                </a:cubicBezTo>
                <a:cubicBezTo>
                  <a:pt x="418654" y="1228300"/>
                  <a:pt x="422230" y="1234586"/>
                  <a:pt x="428017" y="1235413"/>
                </a:cubicBezTo>
                <a:cubicBezTo>
                  <a:pt x="434634" y="1236358"/>
                  <a:pt x="441069" y="1232470"/>
                  <a:pt x="447472" y="1230549"/>
                </a:cubicBezTo>
                <a:cubicBezTo>
                  <a:pt x="457293" y="1227603"/>
                  <a:pt x="476655" y="1220822"/>
                  <a:pt x="476655" y="1220822"/>
                </a:cubicBezTo>
                <a:cubicBezTo>
                  <a:pt x="484124" y="1209618"/>
                  <a:pt x="485312" y="1201366"/>
                  <a:pt x="500974" y="1201366"/>
                </a:cubicBezTo>
                <a:cubicBezTo>
                  <a:pt x="506101" y="1201366"/>
                  <a:pt x="510702" y="1204609"/>
                  <a:pt x="515566" y="1206230"/>
                </a:cubicBezTo>
                <a:cubicBezTo>
                  <a:pt x="522944" y="1211149"/>
                  <a:pt x="534680" y="1220822"/>
                  <a:pt x="544749" y="1220822"/>
                </a:cubicBezTo>
                <a:cubicBezTo>
                  <a:pt x="553016" y="1220822"/>
                  <a:pt x="561092" y="1218133"/>
                  <a:pt x="569068" y="1215958"/>
                </a:cubicBezTo>
                <a:cubicBezTo>
                  <a:pt x="578961" y="1213260"/>
                  <a:pt x="598251" y="1206230"/>
                  <a:pt x="598251" y="1206230"/>
                </a:cubicBezTo>
                <a:cubicBezTo>
                  <a:pt x="601494" y="1201366"/>
                  <a:pt x="607018" y="1197405"/>
                  <a:pt x="607979" y="1191639"/>
                </a:cubicBezTo>
                <a:cubicBezTo>
                  <a:pt x="610527" y="1176352"/>
                  <a:pt x="598946" y="1174499"/>
                  <a:pt x="588523" y="1172183"/>
                </a:cubicBezTo>
                <a:cubicBezTo>
                  <a:pt x="578896" y="1170044"/>
                  <a:pt x="569068" y="1168941"/>
                  <a:pt x="559340" y="1167320"/>
                </a:cubicBezTo>
                <a:cubicBezTo>
                  <a:pt x="551234" y="1168941"/>
                  <a:pt x="543041" y="1170178"/>
                  <a:pt x="535021" y="1172183"/>
                </a:cubicBezTo>
                <a:cubicBezTo>
                  <a:pt x="530047" y="1173426"/>
                  <a:pt x="525557" y="1177047"/>
                  <a:pt x="520430" y="1177047"/>
                </a:cubicBezTo>
                <a:cubicBezTo>
                  <a:pt x="515303" y="1177047"/>
                  <a:pt x="510812" y="1173426"/>
                  <a:pt x="505838" y="1172183"/>
                </a:cubicBezTo>
                <a:cubicBezTo>
                  <a:pt x="497818" y="1170178"/>
                  <a:pt x="489625" y="1168941"/>
                  <a:pt x="481519" y="1167320"/>
                </a:cubicBezTo>
                <a:cubicBezTo>
                  <a:pt x="476655" y="1164077"/>
                  <a:pt x="472515" y="1159311"/>
                  <a:pt x="466928" y="1157592"/>
                </a:cubicBezTo>
                <a:cubicBezTo>
                  <a:pt x="396244" y="1135842"/>
                  <a:pt x="437814" y="1160880"/>
                  <a:pt x="403698" y="1138137"/>
                </a:cubicBezTo>
                <a:cubicBezTo>
                  <a:pt x="398834" y="1143001"/>
                  <a:pt x="393509" y="1147444"/>
                  <a:pt x="389106" y="1152728"/>
                </a:cubicBezTo>
                <a:cubicBezTo>
                  <a:pt x="385364" y="1157219"/>
                  <a:pt x="384925" y="1165471"/>
                  <a:pt x="379379" y="1167320"/>
                </a:cubicBezTo>
                <a:cubicBezTo>
                  <a:pt x="373037" y="1169434"/>
                  <a:pt x="366408" y="1164077"/>
                  <a:pt x="359923" y="1162456"/>
                </a:cubicBezTo>
                <a:cubicBezTo>
                  <a:pt x="356681" y="1157592"/>
                  <a:pt x="355153" y="1150962"/>
                  <a:pt x="350196" y="1147864"/>
                </a:cubicBezTo>
                <a:cubicBezTo>
                  <a:pt x="341501" y="1142429"/>
                  <a:pt x="330741" y="1141379"/>
                  <a:pt x="321013" y="1138137"/>
                </a:cubicBezTo>
                <a:cubicBezTo>
                  <a:pt x="300076" y="1131158"/>
                  <a:pt x="311400" y="1134518"/>
                  <a:pt x="286966" y="1128409"/>
                </a:cubicBezTo>
                <a:cubicBezTo>
                  <a:pt x="285345" y="1112196"/>
                  <a:pt x="285766" y="1095647"/>
                  <a:pt x="282102" y="1079771"/>
                </a:cubicBezTo>
                <a:cubicBezTo>
                  <a:pt x="280787" y="1074075"/>
                  <a:pt x="277802" y="1067350"/>
                  <a:pt x="272374" y="1065179"/>
                </a:cubicBezTo>
                <a:cubicBezTo>
                  <a:pt x="267614" y="1063275"/>
                  <a:pt x="262647" y="1068422"/>
                  <a:pt x="257783" y="1070043"/>
                </a:cubicBezTo>
                <a:cubicBezTo>
                  <a:pt x="254540" y="1074907"/>
                  <a:pt x="253483" y="1082464"/>
                  <a:pt x="248055" y="1084635"/>
                </a:cubicBezTo>
                <a:cubicBezTo>
                  <a:pt x="243295" y="1086539"/>
                  <a:pt x="237946" y="1082261"/>
                  <a:pt x="233464" y="1079771"/>
                </a:cubicBezTo>
                <a:cubicBezTo>
                  <a:pt x="223244" y="1074093"/>
                  <a:pt x="215960" y="1060846"/>
                  <a:pt x="204281" y="1060315"/>
                </a:cubicBezTo>
                <a:lnTo>
                  <a:pt x="97277" y="1055452"/>
                </a:lnTo>
                <a:cubicBezTo>
                  <a:pt x="92413" y="1053831"/>
                  <a:pt x="87690" y="1051700"/>
                  <a:pt x="82685" y="1050588"/>
                </a:cubicBezTo>
                <a:cubicBezTo>
                  <a:pt x="73058" y="1048449"/>
                  <a:pt x="62064" y="1050617"/>
                  <a:pt x="53502" y="1045724"/>
                </a:cubicBezTo>
                <a:cubicBezTo>
                  <a:pt x="49050" y="1043180"/>
                  <a:pt x="52263" y="1034757"/>
                  <a:pt x="48638" y="1031132"/>
                </a:cubicBezTo>
                <a:cubicBezTo>
                  <a:pt x="45013" y="1027507"/>
                  <a:pt x="38911" y="1027890"/>
                  <a:pt x="34047" y="1026269"/>
                </a:cubicBezTo>
                <a:cubicBezTo>
                  <a:pt x="598" y="1003969"/>
                  <a:pt x="8561" y="1017904"/>
                  <a:pt x="0" y="992222"/>
                </a:cubicBezTo>
                <a:cubicBezTo>
                  <a:pt x="4864" y="988979"/>
                  <a:pt x="8804" y="983321"/>
                  <a:pt x="14591" y="982494"/>
                </a:cubicBezTo>
                <a:cubicBezTo>
                  <a:pt x="30241" y="980258"/>
                  <a:pt x="34439" y="991642"/>
                  <a:pt x="48638" y="992222"/>
                </a:cubicBezTo>
                <a:cubicBezTo>
                  <a:pt x="123172" y="995264"/>
                  <a:pt x="197795" y="995465"/>
                  <a:pt x="272374" y="997086"/>
                </a:cubicBezTo>
                <a:cubicBezTo>
                  <a:pt x="308993" y="1009290"/>
                  <a:pt x="287057" y="1004025"/>
                  <a:pt x="359923" y="997086"/>
                </a:cubicBezTo>
                <a:cubicBezTo>
                  <a:pt x="369740" y="996151"/>
                  <a:pt x="379539" y="994614"/>
                  <a:pt x="389106" y="992222"/>
                </a:cubicBezTo>
                <a:cubicBezTo>
                  <a:pt x="415058" y="985734"/>
                  <a:pt x="414582" y="981491"/>
                  <a:pt x="437745" y="977630"/>
                </a:cubicBezTo>
                <a:cubicBezTo>
                  <a:pt x="450638" y="975481"/>
                  <a:pt x="463685" y="974387"/>
                  <a:pt x="476655" y="972766"/>
                </a:cubicBezTo>
                <a:cubicBezTo>
                  <a:pt x="515563" y="959799"/>
                  <a:pt x="470174" y="979250"/>
                  <a:pt x="496111" y="953311"/>
                </a:cubicBezTo>
                <a:cubicBezTo>
                  <a:pt x="499736" y="949686"/>
                  <a:pt x="505645" y="949290"/>
                  <a:pt x="510702" y="948447"/>
                </a:cubicBezTo>
                <a:cubicBezTo>
                  <a:pt x="525184" y="946033"/>
                  <a:pt x="539885" y="945204"/>
                  <a:pt x="554477" y="943583"/>
                </a:cubicBezTo>
                <a:lnTo>
                  <a:pt x="583659" y="933856"/>
                </a:lnTo>
                <a:lnTo>
                  <a:pt x="598251" y="928992"/>
                </a:lnTo>
                <a:cubicBezTo>
                  <a:pt x="611027" y="909828"/>
                  <a:pt x="610760" y="913001"/>
                  <a:pt x="617706" y="885218"/>
                </a:cubicBezTo>
                <a:cubicBezTo>
                  <a:pt x="619327" y="878733"/>
                  <a:pt x="618862" y="871324"/>
                  <a:pt x="622570" y="865762"/>
                </a:cubicBezTo>
                <a:cubicBezTo>
                  <a:pt x="625813" y="860898"/>
                  <a:pt x="632298" y="859277"/>
                  <a:pt x="637162" y="856035"/>
                </a:cubicBezTo>
                <a:cubicBezTo>
                  <a:pt x="640404" y="851171"/>
                  <a:pt x="644275" y="846672"/>
                  <a:pt x="646889" y="841443"/>
                </a:cubicBezTo>
                <a:cubicBezTo>
                  <a:pt x="652763" y="829695"/>
                  <a:pt x="649866" y="821553"/>
                  <a:pt x="661481" y="812260"/>
                </a:cubicBezTo>
                <a:cubicBezTo>
                  <a:pt x="665484" y="809057"/>
                  <a:pt x="671208" y="809017"/>
                  <a:pt x="676072" y="807396"/>
                </a:cubicBezTo>
                <a:cubicBezTo>
                  <a:pt x="711473" y="754298"/>
                  <a:pt x="659263" y="836152"/>
                  <a:pt x="690664" y="773349"/>
                </a:cubicBezTo>
                <a:cubicBezTo>
                  <a:pt x="695892" y="762892"/>
                  <a:pt x="706422" y="755257"/>
                  <a:pt x="710119" y="744166"/>
                </a:cubicBezTo>
                <a:cubicBezTo>
                  <a:pt x="716832" y="724029"/>
                  <a:pt x="712139" y="733841"/>
                  <a:pt x="724711" y="714983"/>
                </a:cubicBezTo>
                <a:cubicBezTo>
                  <a:pt x="736286" y="680254"/>
                  <a:pt x="728750" y="694331"/>
                  <a:pt x="744166" y="671209"/>
                </a:cubicBezTo>
                <a:cubicBezTo>
                  <a:pt x="740923" y="666345"/>
                  <a:pt x="739003" y="660270"/>
                  <a:pt x="734438" y="656618"/>
                </a:cubicBezTo>
                <a:cubicBezTo>
                  <a:pt x="730435" y="653415"/>
                  <a:pt x="724433" y="654047"/>
                  <a:pt x="719847" y="651754"/>
                </a:cubicBezTo>
                <a:cubicBezTo>
                  <a:pt x="684457" y="634058"/>
                  <a:pt x="733123" y="646007"/>
                  <a:pt x="671208" y="637162"/>
                </a:cubicBezTo>
                <a:cubicBezTo>
                  <a:pt x="667966" y="632298"/>
                  <a:pt x="663533" y="628044"/>
                  <a:pt x="661481" y="622571"/>
                </a:cubicBezTo>
                <a:cubicBezTo>
                  <a:pt x="653866" y="602263"/>
                  <a:pt x="655889" y="579847"/>
                  <a:pt x="661481" y="559341"/>
                </a:cubicBezTo>
                <a:cubicBezTo>
                  <a:pt x="663019" y="553701"/>
                  <a:pt x="666643" y="548401"/>
                  <a:pt x="671208" y="544749"/>
                </a:cubicBezTo>
                <a:cubicBezTo>
                  <a:pt x="675212" y="541546"/>
                  <a:pt x="680936" y="541507"/>
                  <a:pt x="685800" y="539886"/>
                </a:cubicBezTo>
                <a:cubicBezTo>
                  <a:pt x="687421" y="535022"/>
                  <a:pt x="692568" y="530054"/>
                  <a:pt x="690664" y="525294"/>
                </a:cubicBezTo>
                <a:cubicBezTo>
                  <a:pt x="688493" y="519866"/>
                  <a:pt x="681301" y="518180"/>
                  <a:pt x="676072" y="515566"/>
                </a:cubicBezTo>
                <a:cubicBezTo>
                  <a:pt x="666105" y="510582"/>
                  <a:pt x="646406" y="507688"/>
                  <a:pt x="637162" y="505839"/>
                </a:cubicBezTo>
                <a:cubicBezTo>
                  <a:pt x="635541" y="497733"/>
                  <a:pt x="634303" y="489540"/>
                  <a:pt x="632298" y="481520"/>
                </a:cubicBezTo>
                <a:cubicBezTo>
                  <a:pt x="631054" y="476546"/>
                  <a:pt x="625813" y="471792"/>
                  <a:pt x="627434" y="466928"/>
                </a:cubicBezTo>
                <a:cubicBezTo>
                  <a:pt x="631988" y="453266"/>
                  <a:pt x="645684" y="451117"/>
                  <a:pt x="656617" y="447473"/>
                </a:cubicBezTo>
                <a:cubicBezTo>
                  <a:pt x="661481" y="444230"/>
                  <a:pt x="667075" y="441878"/>
                  <a:pt x="671208" y="437745"/>
                </a:cubicBezTo>
                <a:cubicBezTo>
                  <a:pt x="675341" y="433612"/>
                  <a:pt x="676371" y="426806"/>
                  <a:pt x="680936" y="423154"/>
                </a:cubicBezTo>
                <a:cubicBezTo>
                  <a:pt x="684940" y="419951"/>
                  <a:pt x="690664" y="419911"/>
                  <a:pt x="695528" y="418290"/>
                </a:cubicBezTo>
                <a:cubicBezTo>
                  <a:pt x="702642" y="407618"/>
                  <a:pt x="710870" y="396581"/>
                  <a:pt x="714983" y="384243"/>
                </a:cubicBezTo>
                <a:cubicBezTo>
                  <a:pt x="717597" y="376400"/>
                  <a:pt x="718226" y="368030"/>
                  <a:pt x="719847" y="359924"/>
                </a:cubicBezTo>
                <a:cubicBezTo>
                  <a:pt x="718226" y="345332"/>
                  <a:pt x="712357" y="330594"/>
                  <a:pt x="714983" y="316149"/>
                </a:cubicBezTo>
                <a:cubicBezTo>
                  <a:pt x="716029" y="310398"/>
                  <a:pt x="725441" y="310555"/>
                  <a:pt x="729574" y="306422"/>
                </a:cubicBezTo>
                <a:cubicBezTo>
                  <a:pt x="733708" y="302288"/>
                  <a:pt x="736059" y="296694"/>
                  <a:pt x="739302" y="291830"/>
                </a:cubicBezTo>
                <a:cubicBezTo>
                  <a:pt x="736059" y="285345"/>
                  <a:pt x="735144" y="277017"/>
                  <a:pt x="729574" y="272375"/>
                </a:cubicBezTo>
                <a:cubicBezTo>
                  <a:pt x="682460" y="233114"/>
                  <a:pt x="733055" y="301912"/>
                  <a:pt x="700391" y="252920"/>
                </a:cubicBezTo>
                <a:cubicBezTo>
                  <a:pt x="702012" y="241571"/>
                  <a:pt x="699179" y="228595"/>
                  <a:pt x="705255" y="218873"/>
                </a:cubicBezTo>
                <a:cubicBezTo>
                  <a:pt x="708798" y="213204"/>
                  <a:pt x="719491" y="218185"/>
                  <a:pt x="724711" y="214009"/>
                </a:cubicBezTo>
                <a:cubicBezTo>
                  <a:pt x="728714" y="210806"/>
                  <a:pt x="727953" y="204282"/>
                  <a:pt x="729574" y="199418"/>
                </a:cubicBezTo>
                <a:cubicBezTo>
                  <a:pt x="727953" y="194554"/>
                  <a:pt x="727914" y="188830"/>
                  <a:pt x="724711" y="184826"/>
                </a:cubicBezTo>
                <a:cubicBezTo>
                  <a:pt x="716314" y="174329"/>
                  <a:pt x="702347" y="173155"/>
                  <a:pt x="690664" y="170235"/>
                </a:cubicBezTo>
                <a:cubicBezTo>
                  <a:pt x="684350" y="126036"/>
                  <a:pt x="689426" y="147065"/>
                  <a:pt x="676072" y="107005"/>
                </a:cubicBezTo>
                <a:cubicBezTo>
                  <a:pt x="674451" y="102141"/>
                  <a:pt x="674052" y="96679"/>
                  <a:pt x="671208" y="92413"/>
                </a:cubicBezTo>
                <a:lnTo>
                  <a:pt x="661481" y="77822"/>
                </a:lnTo>
                <a:cubicBezTo>
                  <a:pt x="659860" y="71337"/>
                  <a:pt x="659607" y="64345"/>
                  <a:pt x="656617" y="58366"/>
                </a:cubicBezTo>
                <a:cubicBezTo>
                  <a:pt x="651389" y="47909"/>
                  <a:pt x="643647" y="38911"/>
                  <a:pt x="637162" y="29183"/>
                </a:cubicBezTo>
                <a:cubicBezTo>
                  <a:pt x="633919" y="24319"/>
                  <a:pt x="627434" y="20438"/>
                  <a:pt x="627434" y="14592"/>
                </a:cubicBezTo>
                <a:lnTo>
                  <a:pt x="622570" y="0"/>
                </a:lnTo>
                <a:close/>
              </a:path>
            </a:pathLst>
          </a:cu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2" name="Can 271"/>
          <p:cNvSpPr/>
          <p:nvPr/>
        </p:nvSpPr>
        <p:spPr>
          <a:xfrm>
            <a:off x="5943600" y="2590800"/>
            <a:ext cx="26988" cy="152400"/>
          </a:xfrm>
          <a:prstGeom prst="can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11" name="Group 250"/>
          <p:cNvGrpSpPr>
            <a:grpSpLocks noChangeAspect="1"/>
          </p:cNvGrpSpPr>
          <p:nvPr/>
        </p:nvGrpSpPr>
        <p:grpSpPr bwMode="auto">
          <a:xfrm>
            <a:off x="7162800" y="4419600"/>
            <a:ext cx="182563" cy="136525"/>
            <a:chOff x="304800" y="4724400"/>
            <a:chExt cx="534194" cy="381000"/>
          </a:xfrm>
        </p:grpSpPr>
        <p:sp>
          <p:nvSpPr>
            <p:cNvPr id="255" name="Rectangle 254"/>
            <p:cNvSpPr/>
            <p:nvPr/>
          </p:nvSpPr>
          <p:spPr>
            <a:xfrm>
              <a:off x="671769" y="4954772"/>
              <a:ext cx="46452" cy="150628"/>
            </a:xfrm>
            <a:prstGeom prst="rect">
              <a:avLst/>
            </a:prstGeom>
            <a:solidFill>
              <a:srgbClr val="C39A49"/>
            </a:solidFill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4" name="Rectangle 253"/>
            <p:cNvSpPr/>
            <p:nvPr/>
          </p:nvSpPr>
          <p:spPr>
            <a:xfrm>
              <a:off x="420930" y="4954772"/>
              <a:ext cx="46452" cy="150628"/>
            </a:xfrm>
            <a:prstGeom prst="rect">
              <a:avLst/>
            </a:prstGeom>
            <a:solidFill>
              <a:srgbClr val="C39A49"/>
            </a:solidFill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2" name="Isosceles Triangle 251"/>
            <p:cNvSpPr/>
            <p:nvPr/>
          </p:nvSpPr>
          <p:spPr>
            <a:xfrm>
              <a:off x="304800" y="4724400"/>
              <a:ext cx="534194" cy="150628"/>
            </a:xfrm>
            <a:prstGeom prst="triangle">
              <a:avLst/>
            </a:prstGeom>
            <a:solidFill>
              <a:srgbClr val="C39A49"/>
            </a:solidFill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420930" y="4875028"/>
              <a:ext cx="301933" cy="155060"/>
            </a:xfrm>
            <a:prstGeom prst="rect">
              <a:avLst/>
            </a:prstGeom>
            <a:solidFill>
              <a:srgbClr val="C39A49"/>
            </a:solidFill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56" name="Straight Connector 255"/>
            <p:cNvCxnSpPr>
              <a:stCxn id="252" idx="2"/>
              <a:endCxn id="252" idx="4"/>
            </p:cNvCxnSpPr>
            <p:nvPr/>
          </p:nvCxnSpPr>
          <p:spPr>
            <a:xfrm rot="16200000" flipH="1">
              <a:off x="569683" y="4610145"/>
              <a:ext cx="4432" cy="534194"/>
            </a:xfrm>
            <a:prstGeom prst="line">
              <a:avLst/>
            </a:prstGeom>
            <a:ln w="9525">
              <a:solidFill>
                <a:srgbClr val="806B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9" name="Rectangle 258"/>
            <p:cNvSpPr/>
            <p:nvPr/>
          </p:nvSpPr>
          <p:spPr>
            <a:xfrm>
              <a:off x="541704" y="4937051"/>
              <a:ext cx="51095" cy="93036"/>
            </a:xfrm>
            <a:prstGeom prst="rect">
              <a:avLst/>
            </a:prstGeom>
            <a:noFill/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14" name="Group 275"/>
          <p:cNvGrpSpPr>
            <a:grpSpLocks noChangeAspect="1"/>
          </p:cNvGrpSpPr>
          <p:nvPr/>
        </p:nvGrpSpPr>
        <p:grpSpPr bwMode="auto">
          <a:xfrm>
            <a:off x="7010400" y="4648200"/>
            <a:ext cx="212725" cy="160338"/>
            <a:chOff x="304800" y="4724400"/>
            <a:chExt cx="534194" cy="381000"/>
          </a:xfrm>
        </p:grpSpPr>
        <p:sp>
          <p:nvSpPr>
            <p:cNvPr id="277" name="Rectangle 276"/>
            <p:cNvSpPr/>
            <p:nvPr/>
          </p:nvSpPr>
          <p:spPr>
            <a:xfrm>
              <a:off x="675548" y="4954509"/>
              <a:ext cx="43850" cy="150891"/>
            </a:xfrm>
            <a:prstGeom prst="rect">
              <a:avLst/>
            </a:prstGeom>
            <a:solidFill>
              <a:srgbClr val="C39A49"/>
            </a:solidFill>
            <a:ln w="1270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420410" y="4954509"/>
              <a:ext cx="47838" cy="150891"/>
            </a:xfrm>
            <a:prstGeom prst="rect">
              <a:avLst/>
            </a:prstGeom>
            <a:solidFill>
              <a:srgbClr val="C39A49"/>
            </a:solidFill>
            <a:ln w="1270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9" name="Isosceles Triangle 278"/>
            <p:cNvSpPr/>
            <p:nvPr/>
          </p:nvSpPr>
          <p:spPr>
            <a:xfrm>
              <a:off x="304800" y="4724400"/>
              <a:ext cx="534194" cy="150891"/>
            </a:xfrm>
            <a:prstGeom prst="triangle">
              <a:avLst/>
            </a:prstGeom>
            <a:solidFill>
              <a:srgbClr val="C39A49"/>
            </a:solidFill>
            <a:ln w="1270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420410" y="4875291"/>
              <a:ext cx="302976" cy="154664"/>
            </a:xfrm>
            <a:prstGeom prst="rect">
              <a:avLst/>
            </a:prstGeom>
            <a:solidFill>
              <a:srgbClr val="C39A49"/>
            </a:solidFill>
            <a:ln w="1270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81" name="Straight Connector 280"/>
            <p:cNvCxnSpPr>
              <a:stCxn id="279" idx="2"/>
              <a:endCxn id="279" idx="4"/>
            </p:cNvCxnSpPr>
            <p:nvPr/>
          </p:nvCxnSpPr>
          <p:spPr>
            <a:xfrm rot="16200000" flipH="1">
              <a:off x="570012" y="4610079"/>
              <a:ext cx="3773" cy="534194"/>
            </a:xfrm>
            <a:prstGeom prst="line">
              <a:avLst/>
            </a:prstGeom>
            <a:ln w="12700">
              <a:solidFill>
                <a:srgbClr val="806B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2" name="Rectangle 281"/>
            <p:cNvSpPr/>
            <p:nvPr/>
          </p:nvSpPr>
          <p:spPr>
            <a:xfrm>
              <a:off x="540006" y="4939420"/>
              <a:ext cx="51824" cy="90534"/>
            </a:xfrm>
            <a:prstGeom prst="rect">
              <a:avLst/>
            </a:prstGeom>
            <a:noFill/>
            <a:ln w="1270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15" name="Group 289"/>
          <p:cNvGrpSpPr>
            <a:grpSpLocks/>
          </p:cNvGrpSpPr>
          <p:nvPr/>
        </p:nvGrpSpPr>
        <p:grpSpPr bwMode="auto">
          <a:xfrm>
            <a:off x="7467600" y="4953000"/>
            <a:ext cx="365125" cy="274638"/>
            <a:chOff x="304800" y="4724400"/>
            <a:chExt cx="534194" cy="381000"/>
          </a:xfrm>
        </p:grpSpPr>
        <p:sp>
          <p:nvSpPr>
            <p:cNvPr id="291" name="Rectangle 290"/>
            <p:cNvSpPr/>
            <p:nvPr/>
          </p:nvSpPr>
          <p:spPr>
            <a:xfrm>
              <a:off x="674091" y="4953440"/>
              <a:ext cx="46452" cy="151960"/>
            </a:xfrm>
            <a:prstGeom prst="rect">
              <a:avLst/>
            </a:prstGeom>
            <a:solidFill>
              <a:srgbClr val="C39A49"/>
            </a:solidFill>
            <a:ln w="1270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2" name="Rectangle 291"/>
            <p:cNvSpPr/>
            <p:nvPr/>
          </p:nvSpPr>
          <p:spPr>
            <a:xfrm>
              <a:off x="420929" y="4953440"/>
              <a:ext cx="46452" cy="151960"/>
            </a:xfrm>
            <a:prstGeom prst="rect">
              <a:avLst/>
            </a:prstGeom>
            <a:solidFill>
              <a:srgbClr val="C39A49"/>
            </a:solidFill>
            <a:ln w="1270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3" name="Isosceles Triangle 292"/>
            <p:cNvSpPr/>
            <p:nvPr/>
          </p:nvSpPr>
          <p:spPr>
            <a:xfrm>
              <a:off x="304800" y="4724400"/>
              <a:ext cx="534194" cy="151960"/>
            </a:xfrm>
            <a:prstGeom prst="triangle">
              <a:avLst/>
            </a:prstGeom>
            <a:solidFill>
              <a:srgbClr val="C39A49"/>
            </a:solidFill>
            <a:ln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418607" y="4876360"/>
              <a:ext cx="304258" cy="151959"/>
            </a:xfrm>
            <a:prstGeom prst="rect">
              <a:avLst/>
            </a:prstGeom>
            <a:solidFill>
              <a:srgbClr val="C39A49"/>
            </a:solidFill>
            <a:ln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95" name="Straight Connector 294"/>
            <p:cNvCxnSpPr>
              <a:stCxn id="293" idx="2"/>
              <a:endCxn id="293" idx="4"/>
            </p:cNvCxnSpPr>
            <p:nvPr/>
          </p:nvCxnSpPr>
          <p:spPr>
            <a:xfrm rot="16200000" flipH="1">
              <a:off x="570796" y="4610364"/>
              <a:ext cx="2202" cy="534194"/>
            </a:xfrm>
            <a:prstGeom prst="line">
              <a:avLst/>
            </a:prstGeom>
            <a:ln w="19050">
              <a:solidFill>
                <a:srgbClr val="806B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6" name="Rectangle 295"/>
            <p:cNvSpPr/>
            <p:nvPr/>
          </p:nvSpPr>
          <p:spPr>
            <a:xfrm>
              <a:off x="539382" y="4938025"/>
              <a:ext cx="51097" cy="90294"/>
            </a:xfrm>
            <a:prstGeom prst="rect">
              <a:avLst/>
            </a:prstGeom>
            <a:noFill/>
            <a:ln w="1905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23" name="Group 324"/>
          <p:cNvGrpSpPr>
            <a:grpSpLocks/>
          </p:cNvGrpSpPr>
          <p:nvPr/>
        </p:nvGrpSpPr>
        <p:grpSpPr bwMode="auto">
          <a:xfrm>
            <a:off x="7086600" y="5029200"/>
            <a:ext cx="365125" cy="274638"/>
            <a:chOff x="304800" y="4724400"/>
            <a:chExt cx="534194" cy="381000"/>
          </a:xfrm>
        </p:grpSpPr>
        <p:sp>
          <p:nvSpPr>
            <p:cNvPr id="326" name="Rectangle 325"/>
            <p:cNvSpPr/>
            <p:nvPr/>
          </p:nvSpPr>
          <p:spPr>
            <a:xfrm>
              <a:off x="674091" y="4953440"/>
              <a:ext cx="46452" cy="151960"/>
            </a:xfrm>
            <a:prstGeom prst="rect">
              <a:avLst/>
            </a:prstGeom>
            <a:solidFill>
              <a:srgbClr val="C39A49"/>
            </a:solidFill>
            <a:ln w="1270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420929" y="4953440"/>
              <a:ext cx="46452" cy="151960"/>
            </a:xfrm>
            <a:prstGeom prst="rect">
              <a:avLst/>
            </a:prstGeom>
            <a:solidFill>
              <a:srgbClr val="C39A49"/>
            </a:solidFill>
            <a:ln w="1270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28" name="Isosceles Triangle 327"/>
            <p:cNvSpPr/>
            <p:nvPr/>
          </p:nvSpPr>
          <p:spPr>
            <a:xfrm>
              <a:off x="304800" y="4724400"/>
              <a:ext cx="534194" cy="151960"/>
            </a:xfrm>
            <a:prstGeom prst="triangle">
              <a:avLst/>
            </a:prstGeom>
            <a:solidFill>
              <a:srgbClr val="C39A49"/>
            </a:solidFill>
            <a:ln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418607" y="4876360"/>
              <a:ext cx="304258" cy="151959"/>
            </a:xfrm>
            <a:prstGeom prst="rect">
              <a:avLst/>
            </a:prstGeom>
            <a:solidFill>
              <a:srgbClr val="C39A49"/>
            </a:solidFill>
            <a:ln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330" name="Straight Connector 329"/>
            <p:cNvCxnSpPr>
              <a:stCxn id="328" idx="2"/>
              <a:endCxn id="328" idx="4"/>
            </p:cNvCxnSpPr>
            <p:nvPr/>
          </p:nvCxnSpPr>
          <p:spPr>
            <a:xfrm rot="16200000" flipH="1">
              <a:off x="570796" y="4610364"/>
              <a:ext cx="2202" cy="534194"/>
            </a:xfrm>
            <a:prstGeom prst="line">
              <a:avLst/>
            </a:prstGeom>
            <a:ln w="19050">
              <a:solidFill>
                <a:srgbClr val="806B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Rectangle 330"/>
            <p:cNvSpPr/>
            <p:nvPr/>
          </p:nvSpPr>
          <p:spPr>
            <a:xfrm>
              <a:off x="539382" y="4938025"/>
              <a:ext cx="51097" cy="90294"/>
            </a:xfrm>
            <a:prstGeom prst="rect">
              <a:avLst/>
            </a:prstGeom>
            <a:noFill/>
            <a:ln w="1905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24" name="Group 338"/>
          <p:cNvGrpSpPr>
            <a:grpSpLocks noChangeAspect="1"/>
          </p:cNvGrpSpPr>
          <p:nvPr/>
        </p:nvGrpSpPr>
        <p:grpSpPr bwMode="auto">
          <a:xfrm>
            <a:off x="6858000" y="4267200"/>
            <a:ext cx="146050" cy="109538"/>
            <a:chOff x="304800" y="4724400"/>
            <a:chExt cx="534194" cy="381000"/>
          </a:xfrm>
        </p:grpSpPr>
        <p:sp>
          <p:nvSpPr>
            <p:cNvPr id="340" name="Rectangle 339"/>
            <p:cNvSpPr/>
            <p:nvPr/>
          </p:nvSpPr>
          <p:spPr>
            <a:xfrm>
              <a:off x="676413" y="4950792"/>
              <a:ext cx="40647" cy="154608"/>
            </a:xfrm>
            <a:prstGeom prst="rect">
              <a:avLst/>
            </a:prstGeom>
            <a:solidFill>
              <a:srgbClr val="C39A49"/>
            </a:solidFill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41" name="Rectangle 340"/>
            <p:cNvSpPr/>
            <p:nvPr/>
          </p:nvSpPr>
          <p:spPr>
            <a:xfrm>
              <a:off x="420929" y="4950792"/>
              <a:ext cx="46452" cy="154608"/>
            </a:xfrm>
            <a:prstGeom prst="rect">
              <a:avLst/>
            </a:prstGeom>
            <a:solidFill>
              <a:srgbClr val="C39A49"/>
            </a:solidFill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42" name="Isosceles Triangle 341"/>
            <p:cNvSpPr/>
            <p:nvPr/>
          </p:nvSpPr>
          <p:spPr>
            <a:xfrm>
              <a:off x="304800" y="4724400"/>
              <a:ext cx="534194" cy="154608"/>
            </a:xfrm>
            <a:prstGeom prst="triangle">
              <a:avLst/>
            </a:prstGeom>
            <a:solidFill>
              <a:srgbClr val="C39A49"/>
            </a:solidFill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43" name="Rectangle 342"/>
            <p:cNvSpPr/>
            <p:nvPr/>
          </p:nvSpPr>
          <p:spPr>
            <a:xfrm>
              <a:off x="420929" y="4879008"/>
              <a:ext cx="301936" cy="149088"/>
            </a:xfrm>
            <a:prstGeom prst="rect">
              <a:avLst/>
            </a:prstGeom>
            <a:solidFill>
              <a:srgbClr val="C39A49"/>
            </a:solidFill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344" name="Straight Connector 343"/>
            <p:cNvCxnSpPr>
              <a:stCxn id="342" idx="2"/>
              <a:endCxn id="342" idx="4"/>
            </p:cNvCxnSpPr>
            <p:nvPr/>
          </p:nvCxnSpPr>
          <p:spPr>
            <a:xfrm rot="16200000" flipH="1">
              <a:off x="569135" y="4609153"/>
              <a:ext cx="5520" cy="534194"/>
            </a:xfrm>
            <a:prstGeom prst="line">
              <a:avLst/>
            </a:prstGeom>
            <a:ln w="9525">
              <a:solidFill>
                <a:srgbClr val="806B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5" name="Rectangle 344"/>
            <p:cNvSpPr/>
            <p:nvPr/>
          </p:nvSpPr>
          <p:spPr>
            <a:xfrm>
              <a:off x="537058" y="4939749"/>
              <a:ext cx="52260" cy="88347"/>
            </a:xfrm>
            <a:prstGeom prst="rect">
              <a:avLst/>
            </a:prstGeom>
            <a:noFill/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25" name="Group 345"/>
          <p:cNvGrpSpPr>
            <a:grpSpLocks noChangeAspect="1"/>
          </p:cNvGrpSpPr>
          <p:nvPr/>
        </p:nvGrpSpPr>
        <p:grpSpPr bwMode="auto">
          <a:xfrm>
            <a:off x="7010400" y="4343400"/>
            <a:ext cx="146050" cy="109538"/>
            <a:chOff x="304800" y="4724400"/>
            <a:chExt cx="534194" cy="381000"/>
          </a:xfrm>
        </p:grpSpPr>
        <p:sp>
          <p:nvSpPr>
            <p:cNvPr id="347" name="Rectangle 346"/>
            <p:cNvSpPr/>
            <p:nvPr/>
          </p:nvSpPr>
          <p:spPr>
            <a:xfrm>
              <a:off x="676413" y="4950792"/>
              <a:ext cx="40647" cy="154608"/>
            </a:xfrm>
            <a:prstGeom prst="rect">
              <a:avLst/>
            </a:prstGeom>
            <a:solidFill>
              <a:srgbClr val="C39A49"/>
            </a:solidFill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48" name="Rectangle 347"/>
            <p:cNvSpPr/>
            <p:nvPr/>
          </p:nvSpPr>
          <p:spPr>
            <a:xfrm>
              <a:off x="420929" y="4950792"/>
              <a:ext cx="46452" cy="154608"/>
            </a:xfrm>
            <a:prstGeom prst="rect">
              <a:avLst/>
            </a:prstGeom>
            <a:solidFill>
              <a:srgbClr val="C39A49"/>
            </a:solidFill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49" name="Isosceles Triangle 348"/>
            <p:cNvSpPr/>
            <p:nvPr/>
          </p:nvSpPr>
          <p:spPr>
            <a:xfrm>
              <a:off x="304800" y="4724400"/>
              <a:ext cx="534194" cy="154608"/>
            </a:xfrm>
            <a:prstGeom prst="triangle">
              <a:avLst/>
            </a:prstGeom>
            <a:solidFill>
              <a:srgbClr val="C39A49"/>
            </a:solidFill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50" name="Rectangle 349"/>
            <p:cNvSpPr/>
            <p:nvPr/>
          </p:nvSpPr>
          <p:spPr>
            <a:xfrm>
              <a:off x="420929" y="4879008"/>
              <a:ext cx="301936" cy="149088"/>
            </a:xfrm>
            <a:prstGeom prst="rect">
              <a:avLst/>
            </a:prstGeom>
            <a:solidFill>
              <a:srgbClr val="C39A49"/>
            </a:solidFill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351" name="Straight Connector 350"/>
            <p:cNvCxnSpPr>
              <a:stCxn id="349" idx="2"/>
              <a:endCxn id="349" idx="4"/>
            </p:cNvCxnSpPr>
            <p:nvPr/>
          </p:nvCxnSpPr>
          <p:spPr>
            <a:xfrm rot="16200000" flipH="1">
              <a:off x="569135" y="4609153"/>
              <a:ext cx="5520" cy="534194"/>
            </a:xfrm>
            <a:prstGeom prst="line">
              <a:avLst/>
            </a:prstGeom>
            <a:ln w="9525">
              <a:solidFill>
                <a:srgbClr val="806B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2" name="Rectangle 351"/>
            <p:cNvSpPr/>
            <p:nvPr/>
          </p:nvSpPr>
          <p:spPr>
            <a:xfrm>
              <a:off x="537058" y="4939749"/>
              <a:ext cx="52260" cy="88347"/>
            </a:xfrm>
            <a:prstGeom prst="rect">
              <a:avLst/>
            </a:prstGeom>
            <a:noFill/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28" name="Group 352"/>
          <p:cNvGrpSpPr>
            <a:grpSpLocks noChangeAspect="1"/>
          </p:cNvGrpSpPr>
          <p:nvPr/>
        </p:nvGrpSpPr>
        <p:grpSpPr bwMode="auto">
          <a:xfrm>
            <a:off x="6934200" y="4495800"/>
            <a:ext cx="182563" cy="136525"/>
            <a:chOff x="304800" y="4724400"/>
            <a:chExt cx="534194" cy="381000"/>
          </a:xfrm>
        </p:grpSpPr>
        <p:sp>
          <p:nvSpPr>
            <p:cNvPr id="354" name="Rectangle 353"/>
            <p:cNvSpPr/>
            <p:nvPr/>
          </p:nvSpPr>
          <p:spPr>
            <a:xfrm>
              <a:off x="671769" y="4954772"/>
              <a:ext cx="46452" cy="150628"/>
            </a:xfrm>
            <a:prstGeom prst="rect">
              <a:avLst/>
            </a:prstGeom>
            <a:solidFill>
              <a:srgbClr val="C39A49"/>
            </a:solidFill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420930" y="4954772"/>
              <a:ext cx="46452" cy="150628"/>
            </a:xfrm>
            <a:prstGeom prst="rect">
              <a:avLst/>
            </a:prstGeom>
            <a:solidFill>
              <a:srgbClr val="C39A49"/>
            </a:solidFill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56" name="Isosceles Triangle 355"/>
            <p:cNvSpPr/>
            <p:nvPr/>
          </p:nvSpPr>
          <p:spPr>
            <a:xfrm>
              <a:off x="304800" y="4724400"/>
              <a:ext cx="534194" cy="150628"/>
            </a:xfrm>
            <a:prstGeom prst="triangle">
              <a:avLst/>
            </a:prstGeom>
            <a:solidFill>
              <a:srgbClr val="C39A49"/>
            </a:solidFill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420930" y="4875028"/>
              <a:ext cx="301933" cy="155060"/>
            </a:xfrm>
            <a:prstGeom prst="rect">
              <a:avLst/>
            </a:prstGeom>
            <a:solidFill>
              <a:srgbClr val="C39A49"/>
            </a:solidFill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358" name="Straight Connector 357"/>
            <p:cNvCxnSpPr>
              <a:stCxn id="356" idx="2"/>
              <a:endCxn id="356" idx="4"/>
            </p:cNvCxnSpPr>
            <p:nvPr/>
          </p:nvCxnSpPr>
          <p:spPr>
            <a:xfrm rot="16200000" flipH="1">
              <a:off x="569683" y="4610145"/>
              <a:ext cx="4432" cy="534194"/>
            </a:xfrm>
            <a:prstGeom prst="line">
              <a:avLst/>
            </a:prstGeom>
            <a:ln w="9525">
              <a:solidFill>
                <a:srgbClr val="806B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9" name="Rectangle 358"/>
            <p:cNvSpPr/>
            <p:nvPr/>
          </p:nvSpPr>
          <p:spPr>
            <a:xfrm>
              <a:off x="541704" y="4937051"/>
              <a:ext cx="51095" cy="93036"/>
            </a:xfrm>
            <a:prstGeom prst="rect">
              <a:avLst/>
            </a:prstGeom>
            <a:noFill/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29" name="Group 359"/>
          <p:cNvGrpSpPr>
            <a:grpSpLocks noChangeAspect="1"/>
          </p:cNvGrpSpPr>
          <p:nvPr/>
        </p:nvGrpSpPr>
        <p:grpSpPr bwMode="auto">
          <a:xfrm>
            <a:off x="7391400" y="4343400"/>
            <a:ext cx="182563" cy="136525"/>
            <a:chOff x="304800" y="4724400"/>
            <a:chExt cx="534194" cy="381000"/>
          </a:xfrm>
        </p:grpSpPr>
        <p:sp>
          <p:nvSpPr>
            <p:cNvPr id="361" name="Rectangle 360"/>
            <p:cNvSpPr/>
            <p:nvPr/>
          </p:nvSpPr>
          <p:spPr>
            <a:xfrm>
              <a:off x="671769" y="4954772"/>
              <a:ext cx="46452" cy="150628"/>
            </a:xfrm>
            <a:prstGeom prst="rect">
              <a:avLst/>
            </a:prstGeom>
            <a:solidFill>
              <a:srgbClr val="C39A49"/>
            </a:solidFill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420930" y="4954772"/>
              <a:ext cx="46452" cy="150628"/>
            </a:xfrm>
            <a:prstGeom prst="rect">
              <a:avLst/>
            </a:prstGeom>
            <a:solidFill>
              <a:srgbClr val="C39A49"/>
            </a:solidFill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63" name="Isosceles Triangle 362"/>
            <p:cNvSpPr/>
            <p:nvPr/>
          </p:nvSpPr>
          <p:spPr>
            <a:xfrm>
              <a:off x="304800" y="4724400"/>
              <a:ext cx="534194" cy="150628"/>
            </a:xfrm>
            <a:prstGeom prst="triangle">
              <a:avLst/>
            </a:prstGeom>
            <a:solidFill>
              <a:srgbClr val="C39A49"/>
            </a:solidFill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420930" y="4875028"/>
              <a:ext cx="301933" cy="155060"/>
            </a:xfrm>
            <a:prstGeom prst="rect">
              <a:avLst/>
            </a:prstGeom>
            <a:solidFill>
              <a:srgbClr val="C39A49"/>
            </a:solidFill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365" name="Straight Connector 364"/>
            <p:cNvCxnSpPr>
              <a:stCxn id="363" idx="2"/>
              <a:endCxn id="363" idx="4"/>
            </p:cNvCxnSpPr>
            <p:nvPr/>
          </p:nvCxnSpPr>
          <p:spPr>
            <a:xfrm rot="16200000" flipH="1">
              <a:off x="569683" y="4610145"/>
              <a:ext cx="4432" cy="534194"/>
            </a:xfrm>
            <a:prstGeom prst="line">
              <a:avLst/>
            </a:prstGeom>
            <a:ln w="9525">
              <a:solidFill>
                <a:srgbClr val="806B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6" name="Rectangle 365"/>
            <p:cNvSpPr/>
            <p:nvPr/>
          </p:nvSpPr>
          <p:spPr>
            <a:xfrm>
              <a:off x="541704" y="4937051"/>
              <a:ext cx="51095" cy="93036"/>
            </a:xfrm>
            <a:prstGeom prst="rect">
              <a:avLst/>
            </a:prstGeom>
            <a:noFill/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30" name="Group 366"/>
          <p:cNvGrpSpPr>
            <a:grpSpLocks noChangeAspect="1"/>
          </p:cNvGrpSpPr>
          <p:nvPr/>
        </p:nvGrpSpPr>
        <p:grpSpPr bwMode="auto">
          <a:xfrm>
            <a:off x="7439025" y="4524375"/>
            <a:ext cx="212725" cy="160338"/>
            <a:chOff x="304800" y="4724400"/>
            <a:chExt cx="534194" cy="381000"/>
          </a:xfrm>
        </p:grpSpPr>
        <p:sp>
          <p:nvSpPr>
            <p:cNvPr id="368" name="Rectangle 367"/>
            <p:cNvSpPr/>
            <p:nvPr/>
          </p:nvSpPr>
          <p:spPr>
            <a:xfrm>
              <a:off x="675548" y="4954509"/>
              <a:ext cx="43850" cy="150891"/>
            </a:xfrm>
            <a:prstGeom prst="rect">
              <a:avLst/>
            </a:prstGeom>
            <a:solidFill>
              <a:srgbClr val="C39A49"/>
            </a:solidFill>
            <a:ln w="1270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420410" y="4954509"/>
              <a:ext cx="47838" cy="150891"/>
            </a:xfrm>
            <a:prstGeom prst="rect">
              <a:avLst/>
            </a:prstGeom>
            <a:solidFill>
              <a:srgbClr val="C39A49"/>
            </a:solidFill>
            <a:ln w="1270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0" name="Isosceles Triangle 369"/>
            <p:cNvSpPr/>
            <p:nvPr/>
          </p:nvSpPr>
          <p:spPr>
            <a:xfrm>
              <a:off x="304800" y="4724400"/>
              <a:ext cx="534194" cy="150891"/>
            </a:xfrm>
            <a:prstGeom prst="triangle">
              <a:avLst/>
            </a:prstGeom>
            <a:solidFill>
              <a:srgbClr val="C39A49"/>
            </a:solidFill>
            <a:ln w="1270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420410" y="4875291"/>
              <a:ext cx="302976" cy="154664"/>
            </a:xfrm>
            <a:prstGeom prst="rect">
              <a:avLst/>
            </a:prstGeom>
            <a:solidFill>
              <a:srgbClr val="C39A49"/>
            </a:solidFill>
            <a:ln w="1270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372" name="Straight Connector 371"/>
            <p:cNvCxnSpPr>
              <a:stCxn id="370" idx="2"/>
              <a:endCxn id="370" idx="4"/>
            </p:cNvCxnSpPr>
            <p:nvPr/>
          </p:nvCxnSpPr>
          <p:spPr>
            <a:xfrm rot="16200000" flipH="1">
              <a:off x="570012" y="4610079"/>
              <a:ext cx="3773" cy="534194"/>
            </a:xfrm>
            <a:prstGeom prst="line">
              <a:avLst/>
            </a:prstGeom>
            <a:ln w="12700">
              <a:solidFill>
                <a:srgbClr val="806B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3" name="Rectangle 372"/>
            <p:cNvSpPr/>
            <p:nvPr/>
          </p:nvSpPr>
          <p:spPr>
            <a:xfrm>
              <a:off x="540006" y="4939420"/>
              <a:ext cx="51824" cy="90534"/>
            </a:xfrm>
            <a:prstGeom prst="rect">
              <a:avLst/>
            </a:prstGeom>
            <a:noFill/>
            <a:ln w="1270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32" name="Group 373"/>
          <p:cNvGrpSpPr>
            <a:grpSpLocks noChangeAspect="1"/>
          </p:cNvGrpSpPr>
          <p:nvPr/>
        </p:nvGrpSpPr>
        <p:grpSpPr bwMode="auto">
          <a:xfrm>
            <a:off x="6629400" y="4572000"/>
            <a:ext cx="212725" cy="160338"/>
            <a:chOff x="304800" y="4724400"/>
            <a:chExt cx="534194" cy="381000"/>
          </a:xfrm>
        </p:grpSpPr>
        <p:sp>
          <p:nvSpPr>
            <p:cNvPr id="375" name="Rectangle 374"/>
            <p:cNvSpPr/>
            <p:nvPr/>
          </p:nvSpPr>
          <p:spPr>
            <a:xfrm>
              <a:off x="675548" y="4954509"/>
              <a:ext cx="43850" cy="150891"/>
            </a:xfrm>
            <a:prstGeom prst="rect">
              <a:avLst/>
            </a:prstGeom>
            <a:solidFill>
              <a:srgbClr val="C39A49"/>
            </a:solidFill>
            <a:ln w="1270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420410" y="4954509"/>
              <a:ext cx="47838" cy="150891"/>
            </a:xfrm>
            <a:prstGeom prst="rect">
              <a:avLst/>
            </a:prstGeom>
            <a:solidFill>
              <a:srgbClr val="C39A49"/>
            </a:solidFill>
            <a:ln w="1270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7" name="Isosceles Triangle 376"/>
            <p:cNvSpPr/>
            <p:nvPr/>
          </p:nvSpPr>
          <p:spPr>
            <a:xfrm>
              <a:off x="304800" y="4724400"/>
              <a:ext cx="534194" cy="150891"/>
            </a:xfrm>
            <a:prstGeom prst="triangle">
              <a:avLst/>
            </a:prstGeom>
            <a:solidFill>
              <a:srgbClr val="C39A49"/>
            </a:solidFill>
            <a:ln w="1270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420410" y="4875291"/>
              <a:ext cx="302976" cy="154664"/>
            </a:xfrm>
            <a:prstGeom prst="rect">
              <a:avLst/>
            </a:prstGeom>
            <a:solidFill>
              <a:srgbClr val="C39A49"/>
            </a:solidFill>
            <a:ln w="1270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379" name="Straight Connector 378"/>
            <p:cNvCxnSpPr>
              <a:stCxn id="377" idx="2"/>
              <a:endCxn id="377" idx="4"/>
            </p:cNvCxnSpPr>
            <p:nvPr/>
          </p:nvCxnSpPr>
          <p:spPr>
            <a:xfrm rot="16200000" flipH="1">
              <a:off x="570012" y="4610079"/>
              <a:ext cx="3773" cy="534194"/>
            </a:xfrm>
            <a:prstGeom prst="line">
              <a:avLst/>
            </a:prstGeom>
            <a:ln w="12700">
              <a:solidFill>
                <a:srgbClr val="806B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0" name="Rectangle 379"/>
            <p:cNvSpPr/>
            <p:nvPr/>
          </p:nvSpPr>
          <p:spPr>
            <a:xfrm>
              <a:off x="540006" y="4939420"/>
              <a:ext cx="51824" cy="90534"/>
            </a:xfrm>
            <a:prstGeom prst="rect">
              <a:avLst/>
            </a:prstGeom>
            <a:noFill/>
            <a:ln w="1270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33" name="Group 380"/>
          <p:cNvGrpSpPr>
            <a:grpSpLocks noChangeAspect="1"/>
          </p:cNvGrpSpPr>
          <p:nvPr/>
        </p:nvGrpSpPr>
        <p:grpSpPr bwMode="auto">
          <a:xfrm>
            <a:off x="6781800" y="4419600"/>
            <a:ext cx="146050" cy="109538"/>
            <a:chOff x="304800" y="4724400"/>
            <a:chExt cx="534194" cy="381000"/>
          </a:xfrm>
        </p:grpSpPr>
        <p:sp>
          <p:nvSpPr>
            <p:cNvPr id="382" name="Rectangle 381"/>
            <p:cNvSpPr/>
            <p:nvPr/>
          </p:nvSpPr>
          <p:spPr>
            <a:xfrm>
              <a:off x="676413" y="4950792"/>
              <a:ext cx="40647" cy="154608"/>
            </a:xfrm>
            <a:prstGeom prst="rect">
              <a:avLst/>
            </a:prstGeom>
            <a:solidFill>
              <a:srgbClr val="C39A49"/>
            </a:solidFill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420929" y="4950792"/>
              <a:ext cx="46452" cy="154608"/>
            </a:xfrm>
            <a:prstGeom prst="rect">
              <a:avLst/>
            </a:prstGeom>
            <a:solidFill>
              <a:srgbClr val="C39A49"/>
            </a:solidFill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84" name="Isosceles Triangle 383"/>
            <p:cNvSpPr/>
            <p:nvPr/>
          </p:nvSpPr>
          <p:spPr>
            <a:xfrm>
              <a:off x="304800" y="4724400"/>
              <a:ext cx="534194" cy="154608"/>
            </a:xfrm>
            <a:prstGeom prst="triangle">
              <a:avLst/>
            </a:prstGeom>
            <a:solidFill>
              <a:srgbClr val="C39A49"/>
            </a:solidFill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420929" y="4879008"/>
              <a:ext cx="301936" cy="149088"/>
            </a:xfrm>
            <a:prstGeom prst="rect">
              <a:avLst/>
            </a:prstGeom>
            <a:solidFill>
              <a:srgbClr val="C39A49"/>
            </a:solidFill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386" name="Straight Connector 385"/>
            <p:cNvCxnSpPr>
              <a:stCxn id="384" idx="2"/>
              <a:endCxn id="384" idx="4"/>
            </p:cNvCxnSpPr>
            <p:nvPr/>
          </p:nvCxnSpPr>
          <p:spPr>
            <a:xfrm rot="16200000" flipH="1">
              <a:off x="569135" y="4609153"/>
              <a:ext cx="5520" cy="534194"/>
            </a:xfrm>
            <a:prstGeom prst="line">
              <a:avLst/>
            </a:prstGeom>
            <a:ln w="9525">
              <a:solidFill>
                <a:srgbClr val="806B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7" name="Rectangle 386"/>
            <p:cNvSpPr/>
            <p:nvPr/>
          </p:nvSpPr>
          <p:spPr>
            <a:xfrm>
              <a:off x="537058" y="4939749"/>
              <a:ext cx="52260" cy="88347"/>
            </a:xfrm>
            <a:prstGeom prst="rect">
              <a:avLst/>
            </a:prstGeom>
            <a:noFill/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34" name="Group 387"/>
          <p:cNvGrpSpPr>
            <a:grpSpLocks noChangeAspect="1"/>
          </p:cNvGrpSpPr>
          <p:nvPr/>
        </p:nvGrpSpPr>
        <p:grpSpPr bwMode="auto">
          <a:xfrm>
            <a:off x="7239000" y="4614863"/>
            <a:ext cx="212725" cy="160337"/>
            <a:chOff x="304800" y="4724400"/>
            <a:chExt cx="534194" cy="381000"/>
          </a:xfrm>
        </p:grpSpPr>
        <p:sp>
          <p:nvSpPr>
            <p:cNvPr id="389" name="Rectangle 388"/>
            <p:cNvSpPr/>
            <p:nvPr/>
          </p:nvSpPr>
          <p:spPr>
            <a:xfrm>
              <a:off x="675548" y="4954508"/>
              <a:ext cx="43850" cy="150892"/>
            </a:xfrm>
            <a:prstGeom prst="rect">
              <a:avLst/>
            </a:prstGeom>
            <a:solidFill>
              <a:srgbClr val="C39A49"/>
            </a:solidFill>
            <a:ln w="1270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420410" y="4954508"/>
              <a:ext cx="47838" cy="150892"/>
            </a:xfrm>
            <a:prstGeom prst="rect">
              <a:avLst/>
            </a:prstGeom>
            <a:solidFill>
              <a:srgbClr val="C39A49"/>
            </a:solidFill>
            <a:ln w="1270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91" name="Isosceles Triangle 390"/>
            <p:cNvSpPr/>
            <p:nvPr/>
          </p:nvSpPr>
          <p:spPr>
            <a:xfrm>
              <a:off x="304800" y="4724400"/>
              <a:ext cx="534194" cy="150892"/>
            </a:xfrm>
            <a:prstGeom prst="triangle">
              <a:avLst/>
            </a:prstGeom>
            <a:solidFill>
              <a:srgbClr val="C39A49"/>
            </a:solidFill>
            <a:ln w="1270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420410" y="4875292"/>
              <a:ext cx="302976" cy="154663"/>
            </a:xfrm>
            <a:prstGeom prst="rect">
              <a:avLst/>
            </a:prstGeom>
            <a:solidFill>
              <a:srgbClr val="C39A49"/>
            </a:solidFill>
            <a:ln w="1270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393" name="Straight Connector 392"/>
            <p:cNvCxnSpPr>
              <a:stCxn id="391" idx="2"/>
              <a:endCxn id="391" idx="4"/>
            </p:cNvCxnSpPr>
            <p:nvPr/>
          </p:nvCxnSpPr>
          <p:spPr>
            <a:xfrm rot="16200000" flipH="1">
              <a:off x="570011" y="4610080"/>
              <a:ext cx="3771" cy="534194"/>
            </a:xfrm>
            <a:prstGeom prst="line">
              <a:avLst/>
            </a:prstGeom>
            <a:ln w="12700">
              <a:solidFill>
                <a:srgbClr val="806B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4" name="Rectangle 393"/>
            <p:cNvSpPr/>
            <p:nvPr/>
          </p:nvSpPr>
          <p:spPr>
            <a:xfrm>
              <a:off x="540006" y="4939419"/>
              <a:ext cx="51824" cy="90535"/>
            </a:xfrm>
            <a:prstGeom prst="rect">
              <a:avLst/>
            </a:prstGeom>
            <a:noFill/>
            <a:ln w="1270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39" name="Group 394"/>
          <p:cNvGrpSpPr>
            <a:grpSpLocks noChangeAspect="1"/>
          </p:cNvGrpSpPr>
          <p:nvPr/>
        </p:nvGrpSpPr>
        <p:grpSpPr bwMode="auto">
          <a:xfrm>
            <a:off x="6858000" y="4800600"/>
            <a:ext cx="304800" cy="228600"/>
            <a:chOff x="304800" y="4724400"/>
            <a:chExt cx="534194" cy="381000"/>
          </a:xfrm>
        </p:grpSpPr>
        <p:sp>
          <p:nvSpPr>
            <p:cNvPr id="396" name="Rectangle 395"/>
            <p:cNvSpPr/>
            <p:nvPr/>
          </p:nvSpPr>
          <p:spPr>
            <a:xfrm>
              <a:off x="674842" y="4951942"/>
              <a:ext cx="44516" cy="153458"/>
            </a:xfrm>
            <a:prstGeom prst="rect">
              <a:avLst/>
            </a:prstGeom>
            <a:solidFill>
              <a:srgbClr val="C39A49"/>
            </a:solidFill>
            <a:ln w="1905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421655" y="4951942"/>
              <a:ext cx="44516" cy="153458"/>
            </a:xfrm>
            <a:prstGeom prst="rect">
              <a:avLst/>
            </a:prstGeom>
            <a:solidFill>
              <a:srgbClr val="C39A49"/>
            </a:solidFill>
            <a:ln w="1905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98" name="Isosceles Triangle 397"/>
            <p:cNvSpPr/>
            <p:nvPr/>
          </p:nvSpPr>
          <p:spPr>
            <a:xfrm>
              <a:off x="304800" y="4724400"/>
              <a:ext cx="534194" cy="153458"/>
            </a:xfrm>
            <a:prstGeom prst="triangle">
              <a:avLst/>
            </a:prstGeom>
            <a:solidFill>
              <a:srgbClr val="C39A49"/>
            </a:solidFill>
            <a:ln w="1905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418874" y="4877858"/>
              <a:ext cx="306049" cy="150813"/>
            </a:xfrm>
            <a:prstGeom prst="rect">
              <a:avLst/>
            </a:prstGeom>
            <a:solidFill>
              <a:srgbClr val="C39A49"/>
            </a:solidFill>
            <a:ln w="1905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00" name="Straight Connector 399"/>
            <p:cNvCxnSpPr>
              <a:stCxn id="398" idx="2"/>
              <a:endCxn id="398" idx="4"/>
            </p:cNvCxnSpPr>
            <p:nvPr/>
          </p:nvCxnSpPr>
          <p:spPr>
            <a:xfrm rot="16200000" flipH="1">
              <a:off x="570574" y="4609440"/>
              <a:ext cx="2645" cy="534194"/>
            </a:xfrm>
            <a:prstGeom prst="line">
              <a:avLst/>
            </a:prstGeom>
            <a:ln w="19050">
              <a:solidFill>
                <a:srgbClr val="806B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1" name="Rectangle 400"/>
            <p:cNvSpPr/>
            <p:nvPr/>
          </p:nvSpPr>
          <p:spPr>
            <a:xfrm>
              <a:off x="538510" y="4938713"/>
              <a:ext cx="52864" cy="89958"/>
            </a:xfrm>
            <a:prstGeom prst="rect">
              <a:avLst/>
            </a:prstGeom>
            <a:noFill/>
            <a:ln w="1905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40" name="Group 401"/>
          <p:cNvGrpSpPr>
            <a:grpSpLocks noChangeAspect="1"/>
          </p:cNvGrpSpPr>
          <p:nvPr/>
        </p:nvGrpSpPr>
        <p:grpSpPr bwMode="auto">
          <a:xfrm>
            <a:off x="7391400" y="4724400"/>
            <a:ext cx="304800" cy="228600"/>
            <a:chOff x="304800" y="4724400"/>
            <a:chExt cx="534194" cy="381000"/>
          </a:xfrm>
        </p:grpSpPr>
        <p:sp>
          <p:nvSpPr>
            <p:cNvPr id="403" name="Rectangle 402"/>
            <p:cNvSpPr/>
            <p:nvPr/>
          </p:nvSpPr>
          <p:spPr>
            <a:xfrm>
              <a:off x="674842" y="4951942"/>
              <a:ext cx="44516" cy="153458"/>
            </a:xfrm>
            <a:prstGeom prst="rect">
              <a:avLst/>
            </a:prstGeom>
            <a:solidFill>
              <a:srgbClr val="C39A49"/>
            </a:solidFill>
            <a:ln w="1905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4" name="Rectangle 403"/>
            <p:cNvSpPr/>
            <p:nvPr/>
          </p:nvSpPr>
          <p:spPr>
            <a:xfrm>
              <a:off x="421655" y="4951942"/>
              <a:ext cx="44516" cy="153458"/>
            </a:xfrm>
            <a:prstGeom prst="rect">
              <a:avLst/>
            </a:prstGeom>
            <a:solidFill>
              <a:srgbClr val="C39A49"/>
            </a:solidFill>
            <a:ln w="1905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5" name="Isosceles Triangle 404"/>
            <p:cNvSpPr/>
            <p:nvPr/>
          </p:nvSpPr>
          <p:spPr>
            <a:xfrm>
              <a:off x="304800" y="4724400"/>
              <a:ext cx="534194" cy="153458"/>
            </a:xfrm>
            <a:prstGeom prst="triangle">
              <a:avLst/>
            </a:prstGeom>
            <a:solidFill>
              <a:srgbClr val="C39A49"/>
            </a:solidFill>
            <a:ln w="1905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6" name="Rectangle 405"/>
            <p:cNvSpPr/>
            <p:nvPr/>
          </p:nvSpPr>
          <p:spPr>
            <a:xfrm>
              <a:off x="418874" y="4877858"/>
              <a:ext cx="306049" cy="150813"/>
            </a:xfrm>
            <a:prstGeom prst="rect">
              <a:avLst/>
            </a:prstGeom>
            <a:solidFill>
              <a:srgbClr val="C39A49"/>
            </a:solidFill>
            <a:ln w="1905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07" name="Straight Connector 406"/>
            <p:cNvCxnSpPr>
              <a:stCxn id="405" idx="2"/>
              <a:endCxn id="405" idx="4"/>
            </p:cNvCxnSpPr>
            <p:nvPr/>
          </p:nvCxnSpPr>
          <p:spPr>
            <a:xfrm rot="16200000" flipH="1">
              <a:off x="570574" y="4609440"/>
              <a:ext cx="2645" cy="534194"/>
            </a:xfrm>
            <a:prstGeom prst="line">
              <a:avLst/>
            </a:prstGeom>
            <a:ln w="19050">
              <a:solidFill>
                <a:srgbClr val="806B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8" name="Rectangle 407"/>
            <p:cNvSpPr/>
            <p:nvPr/>
          </p:nvSpPr>
          <p:spPr>
            <a:xfrm>
              <a:off x="538510" y="4938713"/>
              <a:ext cx="52864" cy="89958"/>
            </a:xfrm>
            <a:prstGeom prst="rect">
              <a:avLst/>
            </a:prstGeom>
            <a:noFill/>
            <a:ln w="1905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41" name="Group 408"/>
          <p:cNvGrpSpPr>
            <a:grpSpLocks noChangeAspect="1"/>
          </p:cNvGrpSpPr>
          <p:nvPr/>
        </p:nvGrpSpPr>
        <p:grpSpPr bwMode="auto">
          <a:xfrm>
            <a:off x="6553200" y="4876800"/>
            <a:ext cx="304800" cy="228600"/>
            <a:chOff x="304800" y="4724400"/>
            <a:chExt cx="534194" cy="381000"/>
          </a:xfrm>
        </p:grpSpPr>
        <p:sp>
          <p:nvSpPr>
            <p:cNvPr id="410" name="Rectangle 409"/>
            <p:cNvSpPr/>
            <p:nvPr/>
          </p:nvSpPr>
          <p:spPr>
            <a:xfrm>
              <a:off x="674842" y="4951942"/>
              <a:ext cx="44516" cy="153458"/>
            </a:xfrm>
            <a:prstGeom prst="rect">
              <a:avLst/>
            </a:prstGeom>
            <a:solidFill>
              <a:srgbClr val="C39A49"/>
            </a:solidFill>
            <a:ln w="1905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1" name="Rectangle 410"/>
            <p:cNvSpPr/>
            <p:nvPr/>
          </p:nvSpPr>
          <p:spPr>
            <a:xfrm>
              <a:off x="421655" y="4951942"/>
              <a:ext cx="44516" cy="153458"/>
            </a:xfrm>
            <a:prstGeom prst="rect">
              <a:avLst/>
            </a:prstGeom>
            <a:solidFill>
              <a:srgbClr val="C39A49"/>
            </a:solidFill>
            <a:ln w="1905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2" name="Isosceles Triangle 411"/>
            <p:cNvSpPr/>
            <p:nvPr/>
          </p:nvSpPr>
          <p:spPr>
            <a:xfrm>
              <a:off x="304800" y="4724400"/>
              <a:ext cx="534194" cy="153458"/>
            </a:xfrm>
            <a:prstGeom prst="triangle">
              <a:avLst/>
            </a:prstGeom>
            <a:solidFill>
              <a:srgbClr val="C39A49"/>
            </a:solidFill>
            <a:ln w="1905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3" name="Rectangle 412"/>
            <p:cNvSpPr/>
            <p:nvPr/>
          </p:nvSpPr>
          <p:spPr>
            <a:xfrm>
              <a:off x="418874" y="4877858"/>
              <a:ext cx="306049" cy="150813"/>
            </a:xfrm>
            <a:prstGeom prst="rect">
              <a:avLst/>
            </a:prstGeom>
            <a:solidFill>
              <a:srgbClr val="C39A49"/>
            </a:solidFill>
            <a:ln w="1905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14" name="Straight Connector 413"/>
            <p:cNvCxnSpPr>
              <a:stCxn id="412" idx="2"/>
              <a:endCxn id="412" idx="4"/>
            </p:cNvCxnSpPr>
            <p:nvPr/>
          </p:nvCxnSpPr>
          <p:spPr>
            <a:xfrm rot="16200000" flipH="1">
              <a:off x="570574" y="4609440"/>
              <a:ext cx="2645" cy="534194"/>
            </a:xfrm>
            <a:prstGeom prst="line">
              <a:avLst/>
            </a:prstGeom>
            <a:ln w="19050">
              <a:solidFill>
                <a:srgbClr val="806B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" name="Rectangle 414"/>
            <p:cNvSpPr/>
            <p:nvPr/>
          </p:nvSpPr>
          <p:spPr>
            <a:xfrm>
              <a:off x="538510" y="4938713"/>
              <a:ext cx="52864" cy="89958"/>
            </a:xfrm>
            <a:prstGeom prst="rect">
              <a:avLst/>
            </a:prstGeom>
            <a:noFill/>
            <a:ln w="1905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42" name="Group 415"/>
          <p:cNvGrpSpPr>
            <a:grpSpLocks noChangeAspect="1"/>
          </p:cNvGrpSpPr>
          <p:nvPr/>
        </p:nvGrpSpPr>
        <p:grpSpPr bwMode="auto">
          <a:xfrm>
            <a:off x="6400800" y="4724400"/>
            <a:ext cx="212725" cy="160338"/>
            <a:chOff x="304800" y="4724400"/>
            <a:chExt cx="534194" cy="381000"/>
          </a:xfrm>
        </p:grpSpPr>
        <p:sp>
          <p:nvSpPr>
            <p:cNvPr id="417" name="Rectangle 416"/>
            <p:cNvSpPr/>
            <p:nvPr/>
          </p:nvSpPr>
          <p:spPr>
            <a:xfrm>
              <a:off x="675548" y="4954509"/>
              <a:ext cx="43850" cy="150891"/>
            </a:xfrm>
            <a:prstGeom prst="rect">
              <a:avLst/>
            </a:prstGeom>
            <a:solidFill>
              <a:srgbClr val="C39A49"/>
            </a:solidFill>
            <a:ln w="1270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8" name="Rectangle 417"/>
            <p:cNvSpPr/>
            <p:nvPr/>
          </p:nvSpPr>
          <p:spPr>
            <a:xfrm>
              <a:off x="420410" y="4954509"/>
              <a:ext cx="47838" cy="150891"/>
            </a:xfrm>
            <a:prstGeom prst="rect">
              <a:avLst/>
            </a:prstGeom>
            <a:solidFill>
              <a:srgbClr val="C39A49"/>
            </a:solidFill>
            <a:ln w="1270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9" name="Isosceles Triangle 418"/>
            <p:cNvSpPr/>
            <p:nvPr/>
          </p:nvSpPr>
          <p:spPr>
            <a:xfrm>
              <a:off x="304800" y="4724400"/>
              <a:ext cx="534194" cy="150891"/>
            </a:xfrm>
            <a:prstGeom prst="triangle">
              <a:avLst/>
            </a:prstGeom>
            <a:solidFill>
              <a:srgbClr val="C39A49"/>
            </a:solidFill>
            <a:ln w="1270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0" name="Rectangle 419"/>
            <p:cNvSpPr/>
            <p:nvPr/>
          </p:nvSpPr>
          <p:spPr>
            <a:xfrm>
              <a:off x="420410" y="4875291"/>
              <a:ext cx="302976" cy="154664"/>
            </a:xfrm>
            <a:prstGeom prst="rect">
              <a:avLst/>
            </a:prstGeom>
            <a:solidFill>
              <a:srgbClr val="C39A49"/>
            </a:solidFill>
            <a:ln w="1270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21" name="Straight Connector 420"/>
            <p:cNvCxnSpPr>
              <a:stCxn id="419" idx="2"/>
              <a:endCxn id="419" idx="4"/>
            </p:cNvCxnSpPr>
            <p:nvPr/>
          </p:nvCxnSpPr>
          <p:spPr>
            <a:xfrm rot="16200000" flipH="1">
              <a:off x="570012" y="4610079"/>
              <a:ext cx="3773" cy="534194"/>
            </a:xfrm>
            <a:prstGeom prst="line">
              <a:avLst/>
            </a:prstGeom>
            <a:ln w="12700">
              <a:solidFill>
                <a:srgbClr val="806B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2" name="Rectangle 421"/>
            <p:cNvSpPr/>
            <p:nvPr/>
          </p:nvSpPr>
          <p:spPr>
            <a:xfrm>
              <a:off x="540006" y="4939420"/>
              <a:ext cx="51824" cy="90534"/>
            </a:xfrm>
            <a:prstGeom prst="rect">
              <a:avLst/>
            </a:prstGeom>
            <a:noFill/>
            <a:ln w="1270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43" name="Group 422"/>
          <p:cNvGrpSpPr>
            <a:grpSpLocks noChangeAspect="1"/>
          </p:cNvGrpSpPr>
          <p:nvPr/>
        </p:nvGrpSpPr>
        <p:grpSpPr bwMode="auto">
          <a:xfrm>
            <a:off x="6324600" y="4495800"/>
            <a:ext cx="182563" cy="136525"/>
            <a:chOff x="304800" y="4724400"/>
            <a:chExt cx="534194" cy="381000"/>
          </a:xfrm>
        </p:grpSpPr>
        <p:sp>
          <p:nvSpPr>
            <p:cNvPr id="424" name="Rectangle 423"/>
            <p:cNvSpPr/>
            <p:nvPr/>
          </p:nvSpPr>
          <p:spPr>
            <a:xfrm>
              <a:off x="671769" y="4954772"/>
              <a:ext cx="46452" cy="150628"/>
            </a:xfrm>
            <a:prstGeom prst="rect">
              <a:avLst/>
            </a:prstGeom>
            <a:solidFill>
              <a:srgbClr val="C39A49"/>
            </a:solidFill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420930" y="4954772"/>
              <a:ext cx="46452" cy="150628"/>
            </a:xfrm>
            <a:prstGeom prst="rect">
              <a:avLst/>
            </a:prstGeom>
            <a:solidFill>
              <a:srgbClr val="C39A49"/>
            </a:solidFill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6" name="Isosceles Triangle 425"/>
            <p:cNvSpPr/>
            <p:nvPr/>
          </p:nvSpPr>
          <p:spPr>
            <a:xfrm>
              <a:off x="304800" y="4724400"/>
              <a:ext cx="534194" cy="150628"/>
            </a:xfrm>
            <a:prstGeom prst="triangle">
              <a:avLst/>
            </a:prstGeom>
            <a:solidFill>
              <a:srgbClr val="C39A49"/>
            </a:solidFill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7" name="Rectangle 426"/>
            <p:cNvSpPr/>
            <p:nvPr/>
          </p:nvSpPr>
          <p:spPr>
            <a:xfrm>
              <a:off x="420930" y="4875028"/>
              <a:ext cx="301933" cy="155060"/>
            </a:xfrm>
            <a:prstGeom prst="rect">
              <a:avLst/>
            </a:prstGeom>
            <a:solidFill>
              <a:srgbClr val="C39A49"/>
            </a:solidFill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28" name="Straight Connector 427"/>
            <p:cNvCxnSpPr>
              <a:stCxn id="426" idx="2"/>
              <a:endCxn id="426" idx="4"/>
            </p:cNvCxnSpPr>
            <p:nvPr/>
          </p:nvCxnSpPr>
          <p:spPr>
            <a:xfrm rot="16200000" flipH="1">
              <a:off x="569683" y="4610145"/>
              <a:ext cx="4432" cy="534194"/>
            </a:xfrm>
            <a:prstGeom prst="line">
              <a:avLst/>
            </a:prstGeom>
            <a:ln w="9525">
              <a:solidFill>
                <a:srgbClr val="806B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9" name="Rectangle 428"/>
            <p:cNvSpPr/>
            <p:nvPr/>
          </p:nvSpPr>
          <p:spPr>
            <a:xfrm>
              <a:off x="541704" y="4937051"/>
              <a:ext cx="51095" cy="93036"/>
            </a:xfrm>
            <a:prstGeom prst="rect">
              <a:avLst/>
            </a:prstGeom>
            <a:noFill/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44" name="Group 429"/>
          <p:cNvGrpSpPr>
            <a:grpSpLocks noChangeAspect="1"/>
          </p:cNvGrpSpPr>
          <p:nvPr/>
        </p:nvGrpSpPr>
        <p:grpSpPr bwMode="auto">
          <a:xfrm>
            <a:off x="7696200" y="4343400"/>
            <a:ext cx="182563" cy="136525"/>
            <a:chOff x="304800" y="4724400"/>
            <a:chExt cx="534194" cy="381000"/>
          </a:xfrm>
        </p:grpSpPr>
        <p:sp>
          <p:nvSpPr>
            <p:cNvPr id="431" name="Rectangle 430"/>
            <p:cNvSpPr/>
            <p:nvPr/>
          </p:nvSpPr>
          <p:spPr>
            <a:xfrm>
              <a:off x="671769" y="4954772"/>
              <a:ext cx="46452" cy="150628"/>
            </a:xfrm>
            <a:prstGeom prst="rect">
              <a:avLst/>
            </a:prstGeom>
            <a:solidFill>
              <a:srgbClr val="C39A49"/>
            </a:solidFill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2" name="Rectangle 431"/>
            <p:cNvSpPr/>
            <p:nvPr/>
          </p:nvSpPr>
          <p:spPr>
            <a:xfrm>
              <a:off x="420930" y="4954772"/>
              <a:ext cx="46452" cy="150628"/>
            </a:xfrm>
            <a:prstGeom prst="rect">
              <a:avLst/>
            </a:prstGeom>
            <a:solidFill>
              <a:srgbClr val="C39A49"/>
            </a:solidFill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3" name="Isosceles Triangle 432"/>
            <p:cNvSpPr/>
            <p:nvPr/>
          </p:nvSpPr>
          <p:spPr>
            <a:xfrm>
              <a:off x="304800" y="4724400"/>
              <a:ext cx="534194" cy="150628"/>
            </a:xfrm>
            <a:prstGeom prst="triangle">
              <a:avLst/>
            </a:prstGeom>
            <a:solidFill>
              <a:srgbClr val="C39A49"/>
            </a:solidFill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4" name="Rectangle 433"/>
            <p:cNvSpPr/>
            <p:nvPr/>
          </p:nvSpPr>
          <p:spPr>
            <a:xfrm>
              <a:off x="420930" y="4875028"/>
              <a:ext cx="301933" cy="155060"/>
            </a:xfrm>
            <a:prstGeom prst="rect">
              <a:avLst/>
            </a:prstGeom>
            <a:solidFill>
              <a:srgbClr val="C39A49"/>
            </a:solidFill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35" name="Straight Connector 434"/>
            <p:cNvCxnSpPr>
              <a:stCxn id="433" idx="2"/>
              <a:endCxn id="433" idx="4"/>
            </p:cNvCxnSpPr>
            <p:nvPr/>
          </p:nvCxnSpPr>
          <p:spPr>
            <a:xfrm rot="16200000" flipH="1">
              <a:off x="569683" y="4610145"/>
              <a:ext cx="4432" cy="534194"/>
            </a:xfrm>
            <a:prstGeom prst="line">
              <a:avLst/>
            </a:prstGeom>
            <a:ln w="9525">
              <a:solidFill>
                <a:srgbClr val="806B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6" name="Rectangle 435"/>
            <p:cNvSpPr/>
            <p:nvPr/>
          </p:nvSpPr>
          <p:spPr>
            <a:xfrm>
              <a:off x="541704" y="4937051"/>
              <a:ext cx="51095" cy="93036"/>
            </a:xfrm>
            <a:prstGeom prst="rect">
              <a:avLst/>
            </a:prstGeom>
            <a:noFill/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45" name="Group 443"/>
          <p:cNvGrpSpPr>
            <a:grpSpLocks noChangeAspect="1"/>
          </p:cNvGrpSpPr>
          <p:nvPr/>
        </p:nvGrpSpPr>
        <p:grpSpPr bwMode="auto">
          <a:xfrm>
            <a:off x="6629400" y="4343400"/>
            <a:ext cx="146050" cy="109538"/>
            <a:chOff x="304800" y="4724400"/>
            <a:chExt cx="534194" cy="381000"/>
          </a:xfrm>
        </p:grpSpPr>
        <p:sp>
          <p:nvSpPr>
            <p:cNvPr id="445" name="Rectangle 444"/>
            <p:cNvSpPr/>
            <p:nvPr/>
          </p:nvSpPr>
          <p:spPr>
            <a:xfrm>
              <a:off x="676413" y="4950792"/>
              <a:ext cx="40647" cy="154608"/>
            </a:xfrm>
            <a:prstGeom prst="rect">
              <a:avLst/>
            </a:prstGeom>
            <a:solidFill>
              <a:srgbClr val="C39A49"/>
            </a:solidFill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6" name="Rectangle 445"/>
            <p:cNvSpPr/>
            <p:nvPr/>
          </p:nvSpPr>
          <p:spPr>
            <a:xfrm>
              <a:off x="420929" y="4950792"/>
              <a:ext cx="46452" cy="154608"/>
            </a:xfrm>
            <a:prstGeom prst="rect">
              <a:avLst/>
            </a:prstGeom>
            <a:solidFill>
              <a:srgbClr val="C39A49"/>
            </a:solidFill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7" name="Isosceles Triangle 446"/>
            <p:cNvSpPr/>
            <p:nvPr/>
          </p:nvSpPr>
          <p:spPr>
            <a:xfrm>
              <a:off x="304800" y="4724400"/>
              <a:ext cx="534194" cy="154608"/>
            </a:xfrm>
            <a:prstGeom prst="triangle">
              <a:avLst/>
            </a:prstGeom>
            <a:solidFill>
              <a:srgbClr val="C39A49"/>
            </a:solidFill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8" name="Rectangle 447"/>
            <p:cNvSpPr/>
            <p:nvPr/>
          </p:nvSpPr>
          <p:spPr>
            <a:xfrm>
              <a:off x="420929" y="4879008"/>
              <a:ext cx="301936" cy="149088"/>
            </a:xfrm>
            <a:prstGeom prst="rect">
              <a:avLst/>
            </a:prstGeom>
            <a:solidFill>
              <a:srgbClr val="C39A49"/>
            </a:solidFill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49" name="Straight Connector 448"/>
            <p:cNvCxnSpPr>
              <a:stCxn id="447" idx="2"/>
              <a:endCxn id="447" idx="4"/>
            </p:cNvCxnSpPr>
            <p:nvPr/>
          </p:nvCxnSpPr>
          <p:spPr>
            <a:xfrm rot="16200000" flipH="1">
              <a:off x="569135" y="4609153"/>
              <a:ext cx="5520" cy="534194"/>
            </a:xfrm>
            <a:prstGeom prst="line">
              <a:avLst/>
            </a:prstGeom>
            <a:ln w="9525">
              <a:solidFill>
                <a:srgbClr val="806B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0" name="Rectangle 449"/>
            <p:cNvSpPr/>
            <p:nvPr/>
          </p:nvSpPr>
          <p:spPr>
            <a:xfrm>
              <a:off x="537058" y="4939749"/>
              <a:ext cx="52260" cy="88347"/>
            </a:xfrm>
            <a:prstGeom prst="rect">
              <a:avLst/>
            </a:prstGeom>
            <a:noFill/>
            <a:ln w="9525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51" name="Freeform 450"/>
          <p:cNvSpPr/>
          <p:nvPr/>
        </p:nvSpPr>
        <p:spPr>
          <a:xfrm>
            <a:off x="7543800" y="4389438"/>
            <a:ext cx="533400" cy="1136650"/>
          </a:xfrm>
          <a:custGeom>
            <a:avLst/>
            <a:gdLst>
              <a:gd name="connsiteX0" fmla="*/ 80963 w 374218"/>
              <a:gd name="connsiteY0" fmla="*/ 2381 h 1137032"/>
              <a:gd name="connsiteX1" fmla="*/ 80963 w 374218"/>
              <a:gd name="connsiteY1" fmla="*/ 54769 h 1137032"/>
              <a:gd name="connsiteX2" fmla="*/ 71438 w 374218"/>
              <a:gd name="connsiteY2" fmla="*/ 69056 h 1137032"/>
              <a:gd name="connsiteX3" fmla="*/ 76200 w 374218"/>
              <a:gd name="connsiteY3" fmla="*/ 88106 h 1137032"/>
              <a:gd name="connsiteX4" fmla="*/ 104775 w 374218"/>
              <a:gd name="connsiteY4" fmla="*/ 102394 h 1137032"/>
              <a:gd name="connsiteX5" fmla="*/ 119063 w 374218"/>
              <a:gd name="connsiteY5" fmla="*/ 111919 h 1137032"/>
              <a:gd name="connsiteX6" fmla="*/ 114300 w 374218"/>
              <a:gd name="connsiteY6" fmla="*/ 154781 h 1137032"/>
              <a:gd name="connsiteX7" fmla="*/ 123825 w 374218"/>
              <a:gd name="connsiteY7" fmla="*/ 197644 h 1137032"/>
              <a:gd name="connsiteX8" fmla="*/ 114300 w 374218"/>
              <a:gd name="connsiteY8" fmla="*/ 211931 h 1137032"/>
              <a:gd name="connsiteX9" fmla="*/ 109538 w 374218"/>
              <a:gd name="connsiteY9" fmla="*/ 283369 h 1137032"/>
              <a:gd name="connsiteX10" fmla="*/ 95250 w 374218"/>
              <a:gd name="connsiteY10" fmla="*/ 292894 h 1137032"/>
              <a:gd name="connsiteX11" fmla="*/ 100013 w 374218"/>
              <a:gd name="connsiteY11" fmla="*/ 335756 h 1137032"/>
              <a:gd name="connsiteX12" fmla="*/ 123825 w 374218"/>
              <a:gd name="connsiteY12" fmla="*/ 345281 h 1137032"/>
              <a:gd name="connsiteX13" fmla="*/ 128588 w 374218"/>
              <a:gd name="connsiteY13" fmla="*/ 373856 h 1137032"/>
              <a:gd name="connsiteX14" fmla="*/ 138113 w 374218"/>
              <a:gd name="connsiteY14" fmla="*/ 388144 h 1137032"/>
              <a:gd name="connsiteX15" fmla="*/ 133350 w 374218"/>
              <a:gd name="connsiteY15" fmla="*/ 421481 h 1137032"/>
              <a:gd name="connsiteX16" fmla="*/ 142875 w 374218"/>
              <a:gd name="connsiteY16" fmla="*/ 464344 h 1137032"/>
              <a:gd name="connsiteX17" fmla="*/ 161925 w 374218"/>
              <a:gd name="connsiteY17" fmla="*/ 550069 h 1137032"/>
              <a:gd name="connsiteX18" fmla="*/ 176213 w 374218"/>
              <a:gd name="connsiteY18" fmla="*/ 554831 h 1137032"/>
              <a:gd name="connsiteX19" fmla="*/ 219075 w 374218"/>
              <a:gd name="connsiteY19" fmla="*/ 597694 h 1137032"/>
              <a:gd name="connsiteX20" fmla="*/ 233363 w 374218"/>
              <a:gd name="connsiteY20" fmla="*/ 611981 h 1137032"/>
              <a:gd name="connsiteX21" fmla="*/ 280988 w 374218"/>
              <a:gd name="connsiteY21" fmla="*/ 654844 h 1137032"/>
              <a:gd name="connsiteX22" fmla="*/ 276225 w 374218"/>
              <a:gd name="connsiteY22" fmla="*/ 683419 h 1137032"/>
              <a:gd name="connsiteX23" fmla="*/ 257175 w 374218"/>
              <a:gd name="connsiteY23" fmla="*/ 711994 h 1137032"/>
              <a:gd name="connsiteX24" fmla="*/ 252413 w 374218"/>
              <a:gd name="connsiteY24" fmla="*/ 726281 h 1137032"/>
              <a:gd name="connsiteX25" fmla="*/ 242888 w 374218"/>
              <a:gd name="connsiteY25" fmla="*/ 740569 h 1137032"/>
              <a:gd name="connsiteX26" fmla="*/ 238125 w 374218"/>
              <a:gd name="connsiteY26" fmla="*/ 778669 h 1137032"/>
              <a:gd name="connsiteX27" fmla="*/ 228600 w 374218"/>
              <a:gd name="connsiteY27" fmla="*/ 816769 h 1137032"/>
              <a:gd name="connsiteX28" fmla="*/ 223838 w 374218"/>
              <a:gd name="connsiteY28" fmla="*/ 835819 h 1137032"/>
              <a:gd name="connsiteX29" fmla="*/ 152400 w 374218"/>
              <a:gd name="connsiteY29" fmla="*/ 850106 h 1137032"/>
              <a:gd name="connsiteX30" fmla="*/ 104775 w 374218"/>
              <a:gd name="connsiteY30" fmla="*/ 854869 h 1137032"/>
              <a:gd name="connsiteX31" fmla="*/ 85725 w 374218"/>
              <a:gd name="connsiteY31" fmla="*/ 859631 h 1137032"/>
              <a:gd name="connsiteX32" fmla="*/ 66675 w 374218"/>
              <a:gd name="connsiteY32" fmla="*/ 888206 h 1137032"/>
              <a:gd name="connsiteX33" fmla="*/ 57150 w 374218"/>
              <a:gd name="connsiteY33" fmla="*/ 926306 h 1137032"/>
              <a:gd name="connsiteX34" fmla="*/ 42863 w 374218"/>
              <a:gd name="connsiteY34" fmla="*/ 940594 h 1137032"/>
              <a:gd name="connsiteX35" fmla="*/ 23813 w 374218"/>
              <a:gd name="connsiteY35" fmla="*/ 973931 h 1137032"/>
              <a:gd name="connsiteX36" fmla="*/ 14288 w 374218"/>
              <a:gd name="connsiteY36" fmla="*/ 988219 h 1137032"/>
              <a:gd name="connsiteX37" fmla="*/ 9525 w 374218"/>
              <a:gd name="connsiteY37" fmla="*/ 1002506 h 1137032"/>
              <a:gd name="connsiteX38" fmla="*/ 0 w 374218"/>
              <a:gd name="connsiteY38" fmla="*/ 1021556 h 1137032"/>
              <a:gd name="connsiteX39" fmla="*/ 9525 w 374218"/>
              <a:gd name="connsiteY39" fmla="*/ 1035844 h 1137032"/>
              <a:gd name="connsiteX40" fmla="*/ 23813 w 374218"/>
              <a:gd name="connsiteY40" fmla="*/ 1040606 h 1137032"/>
              <a:gd name="connsiteX41" fmla="*/ 28575 w 374218"/>
              <a:gd name="connsiteY41" fmla="*/ 1059656 h 1137032"/>
              <a:gd name="connsiteX42" fmla="*/ 52388 w 374218"/>
              <a:gd name="connsiteY42" fmla="*/ 1088231 h 1137032"/>
              <a:gd name="connsiteX43" fmla="*/ 71438 w 374218"/>
              <a:gd name="connsiteY43" fmla="*/ 1092994 h 1137032"/>
              <a:gd name="connsiteX44" fmla="*/ 100013 w 374218"/>
              <a:gd name="connsiteY44" fmla="*/ 1102519 h 1137032"/>
              <a:gd name="connsiteX45" fmla="*/ 114300 w 374218"/>
              <a:gd name="connsiteY45" fmla="*/ 1107281 h 1137032"/>
              <a:gd name="connsiteX46" fmla="*/ 128588 w 374218"/>
              <a:gd name="connsiteY46" fmla="*/ 1116806 h 1137032"/>
              <a:gd name="connsiteX47" fmla="*/ 176213 w 374218"/>
              <a:gd name="connsiteY47" fmla="*/ 1126331 h 1137032"/>
              <a:gd name="connsiteX48" fmla="*/ 257175 w 374218"/>
              <a:gd name="connsiteY48" fmla="*/ 1126331 h 1137032"/>
              <a:gd name="connsiteX49" fmla="*/ 271463 w 374218"/>
              <a:gd name="connsiteY49" fmla="*/ 1116806 h 1137032"/>
              <a:gd name="connsiteX50" fmla="*/ 285750 w 374218"/>
              <a:gd name="connsiteY50" fmla="*/ 1112044 h 1137032"/>
              <a:gd name="connsiteX51" fmla="*/ 300038 w 374218"/>
              <a:gd name="connsiteY51" fmla="*/ 1021556 h 1137032"/>
              <a:gd name="connsiteX52" fmla="*/ 309563 w 374218"/>
              <a:gd name="connsiteY52" fmla="*/ 959644 h 1137032"/>
              <a:gd name="connsiteX53" fmla="*/ 314325 w 374218"/>
              <a:gd name="connsiteY53" fmla="*/ 873919 h 1137032"/>
              <a:gd name="connsiteX54" fmla="*/ 319088 w 374218"/>
              <a:gd name="connsiteY54" fmla="*/ 854869 h 1137032"/>
              <a:gd name="connsiteX55" fmla="*/ 328613 w 374218"/>
              <a:gd name="connsiteY55" fmla="*/ 840581 h 1137032"/>
              <a:gd name="connsiteX56" fmla="*/ 333375 w 374218"/>
              <a:gd name="connsiteY56" fmla="*/ 826294 h 1137032"/>
              <a:gd name="connsiteX57" fmla="*/ 342900 w 374218"/>
              <a:gd name="connsiteY57" fmla="*/ 812006 h 1137032"/>
              <a:gd name="connsiteX58" fmla="*/ 347663 w 374218"/>
              <a:gd name="connsiteY58" fmla="*/ 692944 h 1137032"/>
              <a:gd name="connsiteX59" fmla="*/ 352425 w 374218"/>
              <a:gd name="connsiteY59" fmla="*/ 678656 h 1137032"/>
              <a:gd name="connsiteX60" fmla="*/ 361950 w 374218"/>
              <a:gd name="connsiteY60" fmla="*/ 664369 h 1137032"/>
              <a:gd name="connsiteX61" fmla="*/ 361950 w 374218"/>
              <a:gd name="connsiteY61" fmla="*/ 588169 h 1137032"/>
              <a:gd name="connsiteX62" fmla="*/ 347663 w 374218"/>
              <a:gd name="connsiteY62" fmla="*/ 569119 h 1137032"/>
              <a:gd name="connsiteX63" fmla="*/ 333375 w 374218"/>
              <a:gd name="connsiteY63" fmla="*/ 554831 h 1137032"/>
              <a:gd name="connsiteX64" fmla="*/ 319088 w 374218"/>
              <a:gd name="connsiteY64" fmla="*/ 469106 h 1137032"/>
              <a:gd name="connsiteX65" fmla="*/ 314325 w 374218"/>
              <a:gd name="connsiteY65" fmla="*/ 445294 h 1137032"/>
              <a:gd name="connsiteX66" fmla="*/ 285750 w 374218"/>
              <a:gd name="connsiteY66" fmla="*/ 426244 h 1137032"/>
              <a:gd name="connsiteX67" fmla="*/ 276225 w 374218"/>
              <a:gd name="connsiteY67" fmla="*/ 411956 h 1137032"/>
              <a:gd name="connsiteX68" fmla="*/ 261938 w 374218"/>
              <a:gd name="connsiteY68" fmla="*/ 402431 h 1137032"/>
              <a:gd name="connsiteX69" fmla="*/ 242888 w 374218"/>
              <a:gd name="connsiteY69" fmla="*/ 373856 h 1137032"/>
              <a:gd name="connsiteX70" fmla="*/ 238125 w 374218"/>
              <a:gd name="connsiteY70" fmla="*/ 345281 h 1137032"/>
              <a:gd name="connsiteX71" fmla="*/ 223838 w 374218"/>
              <a:gd name="connsiteY71" fmla="*/ 326231 h 1137032"/>
              <a:gd name="connsiteX72" fmla="*/ 204788 w 374218"/>
              <a:gd name="connsiteY72" fmla="*/ 297656 h 1137032"/>
              <a:gd name="connsiteX73" fmla="*/ 185738 w 374218"/>
              <a:gd name="connsiteY73" fmla="*/ 269081 h 1137032"/>
              <a:gd name="connsiteX74" fmla="*/ 171450 w 374218"/>
              <a:gd name="connsiteY74" fmla="*/ 240506 h 1137032"/>
              <a:gd name="connsiteX75" fmla="*/ 176213 w 374218"/>
              <a:gd name="connsiteY75" fmla="*/ 188119 h 1137032"/>
              <a:gd name="connsiteX76" fmla="*/ 166688 w 374218"/>
              <a:gd name="connsiteY76" fmla="*/ 130969 h 1137032"/>
              <a:gd name="connsiteX77" fmla="*/ 161925 w 374218"/>
              <a:gd name="connsiteY77" fmla="*/ 116681 h 1137032"/>
              <a:gd name="connsiteX78" fmla="*/ 152400 w 374218"/>
              <a:gd name="connsiteY78" fmla="*/ 102394 h 1137032"/>
              <a:gd name="connsiteX79" fmla="*/ 133350 w 374218"/>
              <a:gd name="connsiteY79" fmla="*/ 73819 h 1137032"/>
              <a:gd name="connsiteX80" fmla="*/ 119063 w 374218"/>
              <a:gd name="connsiteY80" fmla="*/ 40481 h 1137032"/>
              <a:gd name="connsiteX81" fmla="*/ 80963 w 374218"/>
              <a:gd name="connsiteY81" fmla="*/ 2381 h 1137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374218" h="1137032">
                <a:moveTo>
                  <a:pt x="80963" y="2381"/>
                </a:moveTo>
                <a:cubicBezTo>
                  <a:pt x="74613" y="4762"/>
                  <a:pt x="89495" y="26329"/>
                  <a:pt x="80963" y="54769"/>
                </a:cubicBezTo>
                <a:cubicBezTo>
                  <a:pt x="79318" y="60251"/>
                  <a:pt x="74613" y="64294"/>
                  <a:pt x="71438" y="69056"/>
                </a:cubicBezTo>
                <a:cubicBezTo>
                  <a:pt x="73025" y="75406"/>
                  <a:pt x="72569" y="82660"/>
                  <a:pt x="76200" y="88106"/>
                </a:cubicBezTo>
                <a:cubicBezTo>
                  <a:pt x="83023" y="98341"/>
                  <a:pt x="95268" y="97640"/>
                  <a:pt x="104775" y="102394"/>
                </a:cubicBezTo>
                <a:cubicBezTo>
                  <a:pt x="109895" y="104954"/>
                  <a:pt x="114300" y="108744"/>
                  <a:pt x="119063" y="111919"/>
                </a:cubicBezTo>
                <a:cubicBezTo>
                  <a:pt x="117475" y="126206"/>
                  <a:pt x="114300" y="140406"/>
                  <a:pt x="114300" y="154781"/>
                </a:cubicBezTo>
                <a:cubicBezTo>
                  <a:pt x="114300" y="171540"/>
                  <a:pt x="118915" y="182912"/>
                  <a:pt x="123825" y="197644"/>
                </a:cubicBezTo>
                <a:cubicBezTo>
                  <a:pt x="120650" y="202406"/>
                  <a:pt x="114775" y="206227"/>
                  <a:pt x="114300" y="211931"/>
                </a:cubicBezTo>
                <a:cubicBezTo>
                  <a:pt x="113440" y="222251"/>
                  <a:pt x="128311" y="270854"/>
                  <a:pt x="109538" y="283369"/>
                </a:cubicBezTo>
                <a:lnTo>
                  <a:pt x="95250" y="292894"/>
                </a:lnTo>
                <a:cubicBezTo>
                  <a:pt x="96838" y="307181"/>
                  <a:pt x="93129" y="323136"/>
                  <a:pt x="100013" y="335756"/>
                </a:cubicBezTo>
                <a:cubicBezTo>
                  <a:pt x="104107" y="343261"/>
                  <a:pt x="118696" y="338442"/>
                  <a:pt x="123825" y="345281"/>
                </a:cubicBezTo>
                <a:cubicBezTo>
                  <a:pt x="129619" y="353006"/>
                  <a:pt x="125534" y="364695"/>
                  <a:pt x="128588" y="373856"/>
                </a:cubicBezTo>
                <a:cubicBezTo>
                  <a:pt x="130398" y="379286"/>
                  <a:pt x="134938" y="383381"/>
                  <a:pt x="138113" y="388144"/>
                </a:cubicBezTo>
                <a:cubicBezTo>
                  <a:pt x="136525" y="399256"/>
                  <a:pt x="133350" y="410256"/>
                  <a:pt x="133350" y="421481"/>
                </a:cubicBezTo>
                <a:cubicBezTo>
                  <a:pt x="133350" y="438240"/>
                  <a:pt x="137965" y="449612"/>
                  <a:pt x="142875" y="464344"/>
                </a:cubicBezTo>
                <a:cubicBezTo>
                  <a:pt x="143092" y="465862"/>
                  <a:pt x="145621" y="533765"/>
                  <a:pt x="161925" y="550069"/>
                </a:cubicBezTo>
                <a:cubicBezTo>
                  <a:pt x="165475" y="553619"/>
                  <a:pt x="171450" y="553244"/>
                  <a:pt x="176213" y="554831"/>
                </a:cubicBezTo>
                <a:lnTo>
                  <a:pt x="219075" y="597694"/>
                </a:lnTo>
                <a:cubicBezTo>
                  <a:pt x="223838" y="602457"/>
                  <a:pt x="227759" y="608245"/>
                  <a:pt x="233363" y="611981"/>
                </a:cubicBezTo>
                <a:cubicBezTo>
                  <a:pt x="270396" y="636670"/>
                  <a:pt x="254787" y="622092"/>
                  <a:pt x="280988" y="654844"/>
                </a:cubicBezTo>
                <a:cubicBezTo>
                  <a:pt x="279400" y="664369"/>
                  <a:pt x="279939" y="674505"/>
                  <a:pt x="276225" y="683419"/>
                </a:cubicBezTo>
                <a:cubicBezTo>
                  <a:pt x="271822" y="693986"/>
                  <a:pt x="257175" y="711994"/>
                  <a:pt x="257175" y="711994"/>
                </a:cubicBezTo>
                <a:cubicBezTo>
                  <a:pt x="255588" y="716756"/>
                  <a:pt x="254658" y="721791"/>
                  <a:pt x="252413" y="726281"/>
                </a:cubicBezTo>
                <a:cubicBezTo>
                  <a:pt x="249853" y="731401"/>
                  <a:pt x="244394" y="735047"/>
                  <a:pt x="242888" y="740569"/>
                </a:cubicBezTo>
                <a:cubicBezTo>
                  <a:pt x="239520" y="752917"/>
                  <a:pt x="240484" y="766089"/>
                  <a:pt x="238125" y="778669"/>
                </a:cubicBezTo>
                <a:cubicBezTo>
                  <a:pt x="235712" y="791536"/>
                  <a:pt x="231775" y="804069"/>
                  <a:pt x="228600" y="816769"/>
                </a:cubicBezTo>
                <a:cubicBezTo>
                  <a:pt x="227013" y="823119"/>
                  <a:pt x="229692" y="832892"/>
                  <a:pt x="223838" y="835819"/>
                </a:cubicBezTo>
                <a:cubicBezTo>
                  <a:pt x="188846" y="853315"/>
                  <a:pt x="212496" y="844383"/>
                  <a:pt x="152400" y="850106"/>
                </a:cubicBezTo>
                <a:lnTo>
                  <a:pt x="104775" y="854869"/>
                </a:lnTo>
                <a:cubicBezTo>
                  <a:pt x="98425" y="856456"/>
                  <a:pt x="91408" y="856384"/>
                  <a:pt x="85725" y="859631"/>
                </a:cubicBezTo>
                <a:cubicBezTo>
                  <a:pt x="72351" y="867273"/>
                  <a:pt x="70242" y="875129"/>
                  <a:pt x="66675" y="888206"/>
                </a:cubicBezTo>
                <a:cubicBezTo>
                  <a:pt x="63230" y="900836"/>
                  <a:pt x="66406" y="917049"/>
                  <a:pt x="57150" y="926306"/>
                </a:cubicBezTo>
                <a:cubicBezTo>
                  <a:pt x="52388" y="931069"/>
                  <a:pt x="47175" y="935420"/>
                  <a:pt x="42863" y="940594"/>
                </a:cubicBezTo>
                <a:cubicBezTo>
                  <a:pt x="32313" y="953254"/>
                  <a:pt x="32284" y="959107"/>
                  <a:pt x="23813" y="973931"/>
                </a:cubicBezTo>
                <a:cubicBezTo>
                  <a:pt x="20973" y="978901"/>
                  <a:pt x="16848" y="983099"/>
                  <a:pt x="14288" y="988219"/>
                </a:cubicBezTo>
                <a:cubicBezTo>
                  <a:pt x="12043" y="992709"/>
                  <a:pt x="11503" y="997892"/>
                  <a:pt x="9525" y="1002506"/>
                </a:cubicBezTo>
                <a:cubicBezTo>
                  <a:pt x="6728" y="1009031"/>
                  <a:pt x="3175" y="1015206"/>
                  <a:pt x="0" y="1021556"/>
                </a:cubicBezTo>
                <a:cubicBezTo>
                  <a:pt x="3175" y="1026319"/>
                  <a:pt x="5055" y="1032268"/>
                  <a:pt x="9525" y="1035844"/>
                </a:cubicBezTo>
                <a:cubicBezTo>
                  <a:pt x="13445" y="1038980"/>
                  <a:pt x="20677" y="1036686"/>
                  <a:pt x="23813" y="1040606"/>
                </a:cubicBezTo>
                <a:cubicBezTo>
                  <a:pt x="27902" y="1045717"/>
                  <a:pt x="26277" y="1053527"/>
                  <a:pt x="28575" y="1059656"/>
                </a:cubicBezTo>
                <a:cubicBezTo>
                  <a:pt x="34395" y="1075178"/>
                  <a:pt x="37243" y="1081740"/>
                  <a:pt x="52388" y="1088231"/>
                </a:cubicBezTo>
                <a:cubicBezTo>
                  <a:pt x="58404" y="1090809"/>
                  <a:pt x="65169" y="1091113"/>
                  <a:pt x="71438" y="1092994"/>
                </a:cubicBezTo>
                <a:cubicBezTo>
                  <a:pt x="81055" y="1095879"/>
                  <a:pt x="90488" y="1099344"/>
                  <a:pt x="100013" y="1102519"/>
                </a:cubicBezTo>
                <a:lnTo>
                  <a:pt x="114300" y="1107281"/>
                </a:lnTo>
                <a:cubicBezTo>
                  <a:pt x="119063" y="1110456"/>
                  <a:pt x="123468" y="1114246"/>
                  <a:pt x="128588" y="1116806"/>
                </a:cubicBezTo>
                <a:cubicBezTo>
                  <a:pt x="141891" y="1123457"/>
                  <a:pt x="163920" y="1124575"/>
                  <a:pt x="176213" y="1126331"/>
                </a:cubicBezTo>
                <a:cubicBezTo>
                  <a:pt x="208311" y="1137032"/>
                  <a:pt x="200261" y="1136375"/>
                  <a:pt x="257175" y="1126331"/>
                </a:cubicBezTo>
                <a:cubicBezTo>
                  <a:pt x="262812" y="1125336"/>
                  <a:pt x="266343" y="1119366"/>
                  <a:pt x="271463" y="1116806"/>
                </a:cubicBezTo>
                <a:cubicBezTo>
                  <a:pt x="275953" y="1114561"/>
                  <a:pt x="280988" y="1113631"/>
                  <a:pt x="285750" y="1112044"/>
                </a:cubicBezTo>
                <a:cubicBezTo>
                  <a:pt x="309692" y="1076130"/>
                  <a:pt x="293583" y="1105471"/>
                  <a:pt x="300038" y="1021556"/>
                </a:cubicBezTo>
                <a:cubicBezTo>
                  <a:pt x="303722" y="973669"/>
                  <a:pt x="300251" y="987577"/>
                  <a:pt x="309563" y="959644"/>
                </a:cubicBezTo>
                <a:cubicBezTo>
                  <a:pt x="311150" y="931069"/>
                  <a:pt x="311734" y="902421"/>
                  <a:pt x="314325" y="873919"/>
                </a:cubicBezTo>
                <a:cubicBezTo>
                  <a:pt x="314918" y="867400"/>
                  <a:pt x="316510" y="860885"/>
                  <a:pt x="319088" y="854869"/>
                </a:cubicBezTo>
                <a:cubicBezTo>
                  <a:pt x="321343" y="849608"/>
                  <a:pt x="325438" y="845344"/>
                  <a:pt x="328613" y="840581"/>
                </a:cubicBezTo>
                <a:cubicBezTo>
                  <a:pt x="330200" y="835819"/>
                  <a:pt x="331130" y="830784"/>
                  <a:pt x="333375" y="826294"/>
                </a:cubicBezTo>
                <a:cubicBezTo>
                  <a:pt x="335935" y="821174"/>
                  <a:pt x="342290" y="817697"/>
                  <a:pt x="342900" y="812006"/>
                </a:cubicBezTo>
                <a:cubicBezTo>
                  <a:pt x="347132" y="772513"/>
                  <a:pt x="344833" y="732562"/>
                  <a:pt x="347663" y="692944"/>
                </a:cubicBezTo>
                <a:cubicBezTo>
                  <a:pt x="348021" y="687937"/>
                  <a:pt x="350180" y="683146"/>
                  <a:pt x="352425" y="678656"/>
                </a:cubicBezTo>
                <a:cubicBezTo>
                  <a:pt x="354985" y="673537"/>
                  <a:pt x="358775" y="669131"/>
                  <a:pt x="361950" y="664369"/>
                </a:cubicBezTo>
                <a:cubicBezTo>
                  <a:pt x="363147" y="648807"/>
                  <a:pt x="374218" y="609637"/>
                  <a:pt x="361950" y="588169"/>
                </a:cubicBezTo>
                <a:cubicBezTo>
                  <a:pt x="358012" y="581277"/>
                  <a:pt x="352829" y="575146"/>
                  <a:pt x="347663" y="569119"/>
                </a:cubicBezTo>
                <a:cubicBezTo>
                  <a:pt x="343280" y="564005"/>
                  <a:pt x="338138" y="559594"/>
                  <a:pt x="333375" y="554831"/>
                </a:cubicBezTo>
                <a:cubicBezTo>
                  <a:pt x="315934" y="502508"/>
                  <a:pt x="328246" y="546948"/>
                  <a:pt x="319088" y="469106"/>
                </a:cubicBezTo>
                <a:cubicBezTo>
                  <a:pt x="318142" y="461067"/>
                  <a:pt x="319295" y="451683"/>
                  <a:pt x="314325" y="445294"/>
                </a:cubicBezTo>
                <a:cubicBezTo>
                  <a:pt x="307297" y="436258"/>
                  <a:pt x="285750" y="426244"/>
                  <a:pt x="285750" y="426244"/>
                </a:cubicBezTo>
                <a:cubicBezTo>
                  <a:pt x="282575" y="421481"/>
                  <a:pt x="280272" y="416004"/>
                  <a:pt x="276225" y="411956"/>
                </a:cubicBezTo>
                <a:cubicBezTo>
                  <a:pt x="272178" y="407909"/>
                  <a:pt x="265707" y="406739"/>
                  <a:pt x="261938" y="402431"/>
                </a:cubicBezTo>
                <a:cubicBezTo>
                  <a:pt x="254400" y="393816"/>
                  <a:pt x="242888" y="373856"/>
                  <a:pt x="242888" y="373856"/>
                </a:cubicBezTo>
                <a:cubicBezTo>
                  <a:pt x="241300" y="364331"/>
                  <a:pt x="241711" y="354247"/>
                  <a:pt x="238125" y="345281"/>
                </a:cubicBezTo>
                <a:cubicBezTo>
                  <a:pt x="235177" y="337911"/>
                  <a:pt x="227776" y="333123"/>
                  <a:pt x="223838" y="326231"/>
                </a:cubicBezTo>
                <a:cubicBezTo>
                  <a:pt x="205458" y="294067"/>
                  <a:pt x="238035" y="330906"/>
                  <a:pt x="204788" y="297656"/>
                </a:cubicBezTo>
                <a:cubicBezTo>
                  <a:pt x="196418" y="272549"/>
                  <a:pt x="205556" y="292864"/>
                  <a:pt x="185738" y="269081"/>
                </a:cubicBezTo>
                <a:cubicBezTo>
                  <a:pt x="175480" y="256771"/>
                  <a:pt x="176224" y="254826"/>
                  <a:pt x="171450" y="240506"/>
                </a:cubicBezTo>
                <a:cubicBezTo>
                  <a:pt x="173038" y="223044"/>
                  <a:pt x="176975" y="205637"/>
                  <a:pt x="176213" y="188119"/>
                </a:cubicBezTo>
                <a:cubicBezTo>
                  <a:pt x="175374" y="168824"/>
                  <a:pt x="172796" y="149291"/>
                  <a:pt x="166688" y="130969"/>
                </a:cubicBezTo>
                <a:cubicBezTo>
                  <a:pt x="165100" y="126206"/>
                  <a:pt x="164170" y="121171"/>
                  <a:pt x="161925" y="116681"/>
                </a:cubicBezTo>
                <a:cubicBezTo>
                  <a:pt x="159365" y="111562"/>
                  <a:pt x="155575" y="107156"/>
                  <a:pt x="152400" y="102394"/>
                </a:cubicBezTo>
                <a:cubicBezTo>
                  <a:pt x="138862" y="61774"/>
                  <a:pt x="160105" y="118411"/>
                  <a:pt x="133350" y="73819"/>
                </a:cubicBezTo>
                <a:cubicBezTo>
                  <a:pt x="127130" y="63452"/>
                  <a:pt x="124470" y="51295"/>
                  <a:pt x="119063" y="40481"/>
                </a:cubicBezTo>
                <a:cubicBezTo>
                  <a:pt x="106896" y="16147"/>
                  <a:pt x="87313" y="0"/>
                  <a:pt x="80963" y="2381"/>
                </a:cubicBezTo>
                <a:close/>
              </a:path>
            </a:pathLst>
          </a:cu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46" name="Group 296"/>
          <p:cNvGrpSpPr>
            <a:grpSpLocks/>
          </p:cNvGrpSpPr>
          <p:nvPr/>
        </p:nvGrpSpPr>
        <p:grpSpPr bwMode="auto">
          <a:xfrm>
            <a:off x="7924800" y="4800600"/>
            <a:ext cx="365125" cy="274638"/>
            <a:chOff x="304800" y="4724400"/>
            <a:chExt cx="534194" cy="381000"/>
          </a:xfrm>
        </p:grpSpPr>
        <p:sp>
          <p:nvSpPr>
            <p:cNvPr id="298" name="Rectangle 297"/>
            <p:cNvSpPr/>
            <p:nvPr/>
          </p:nvSpPr>
          <p:spPr>
            <a:xfrm>
              <a:off x="674091" y="4953440"/>
              <a:ext cx="46452" cy="151960"/>
            </a:xfrm>
            <a:prstGeom prst="rect">
              <a:avLst/>
            </a:prstGeom>
            <a:solidFill>
              <a:srgbClr val="C39A49"/>
            </a:solidFill>
            <a:ln w="1270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9" name="Rectangle 298"/>
            <p:cNvSpPr/>
            <p:nvPr/>
          </p:nvSpPr>
          <p:spPr>
            <a:xfrm>
              <a:off x="420929" y="4953440"/>
              <a:ext cx="46452" cy="151960"/>
            </a:xfrm>
            <a:prstGeom prst="rect">
              <a:avLst/>
            </a:prstGeom>
            <a:solidFill>
              <a:srgbClr val="C39A49"/>
            </a:solidFill>
            <a:ln w="1270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0" name="Isosceles Triangle 299"/>
            <p:cNvSpPr/>
            <p:nvPr/>
          </p:nvSpPr>
          <p:spPr>
            <a:xfrm>
              <a:off x="304800" y="4724400"/>
              <a:ext cx="534194" cy="151960"/>
            </a:xfrm>
            <a:prstGeom prst="triangle">
              <a:avLst/>
            </a:prstGeom>
            <a:solidFill>
              <a:srgbClr val="C39A49"/>
            </a:solidFill>
            <a:ln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418607" y="4876360"/>
              <a:ext cx="304258" cy="151959"/>
            </a:xfrm>
            <a:prstGeom prst="rect">
              <a:avLst/>
            </a:prstGeom>
            <a:solidFill>
              <a:srgbClr val="C39A49"/>
            </a:solidFill>
            <a:ln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302" name="Straight Connector 301"/>
            <p:cNvCxnSpPr>
              <a:stCxn id="300" idx="2"/>
              <a:endCxn id="300" idx="4"/>
            </p:cNvCxnSpPr>
            <p:nvPr/>
          </p:nvCxnSpPr>
          <p:spPr>
            <a:xfrm rot="16200000" flipH="1">
              <a:off x="570796" y="4610364"/>
              <a:ext cx="2202" cy="534194"/>
            </a:xfrm>
            <a:prstGeom prst="line">
              <a:avLst/>
            </a:prstGeom>
            <a:ln w="19050">
              <a:solidFill>
                <a:srgbClr val="806B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3" name="Rectangle 302"/>
            <p:cNvSpPr/>
            <p:nvPr/>
          </p:nvSpPr>
          <p:spPr>
            <a:xfrm>
              <a:off x="539382" y="4938025"/>
              <a:ext cx="51097" cy="90294"/>
            </a:xfrm>
            <a:prstGeom prst="rect">
              <a:avLst/>
            </a:prstGeom>
            <a:noFill/>
            <a:ln w="1905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47" name="Group 436"/>
          <p:cNvGrpSpPr>
            <a:grpSpLocks noChangeAspect="1"/>
          </p:cNvGrpSpPr>
          <p:nvPr/>
        </p:nvGrpSpPr>
        <p:grpSpPr bwMode="auto">
          <a:xfrm>
            <a:off x="7772400" y="4572000"/>
            <a:ext cx="212725" cy="160338"/>
            <a:chOff x="304800" y="4724400"/>
            <a:chExt cx="534194" cy="381000"/>
          </a:xfrm>
        </p:grpSpPr>
        <p:sp>
          <p:nvSpPr>
            <p:cNvPr id="438" name="Rectangle 437"/>
            <p:cNvSpPr/>
            <p:nvPr/>
          </p:nvSpPr>
          <p:spPr>
            <a:xfrm>
              <a:off x="675548" y="4954509"/>
              <a:ext cx="43850" cy="150891"/>
            </a:xfrm>
            <a:prstGeom prst="rect">
              <a:avLst/>
            </a:prstGeom>
            <a:solidFill>
              <a:srgbClr val="C39A49"/>
            </a:solidFill>
            <a:ln w="1270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9" name="Rectangle 438"/>
            <p:cNvSpPr/>
            <p:nvPr/>
          </p:nvSpPr>
          <p:spPr>
            <a:xfrm>
              <a:off x="420410" y="4954509"/>
              <a:ext cx="47838" cy="150891"/>
            </a:xfrm>
            <a:prstGeom prst="rect">
              <a:avLst/>
            </a:prstGeom>
            <a:solidFill>
              <a:srgbClr val="C39A49"/>
            </a:solidFill>
            <a:ln w="1270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0" name="Isosceles Triangle 439"/>
            <p:cNvSpPr/>
            <p:nvPr/>
          </p:nvSpPr>
          <p:spPr>
            <a:xfrm>
              <a:off x="304800" y="4724400"/>
              <a:ext cx="534194" cy="150891"/>
            </a:xfrm>
            <a:prstGeom prst="triangle">
              <a:avLst/>
            </a:prstGeom>
            <a:solidFill>
              <a:srgbClr val="C39A49"/>
            </a:solidFill>
            <a:ln w="1270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1" name="Rectangle 440"/>
            <p:cNvSpPr/>
            <p:nvPr/>
          </p:nvSpPr>
          <p:spPr>
            <a:xfrm>
              <a:off x="420410" y="4875291"/>
              <a:ext cx="302976" cy="154664"/>
            </a:xfrm>
            <a:prstGeom prst="rect">
              <a:avLst/>
            </a:prstGeom>
            <a:solidFill>
              <a:srgbClr val="C39A49"/>
            </a:solidFill>
            <a:ln w="1270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42" name="Straight Connector 441"/>
            <p:cNvCxnSpPr>
              <a:stCxn id="440" idx="2"/>
              <a:endCxn id="440" idx="4"/>
            </p:cNvCxnSpPr>
            <p:nvPr/>
          </p:nvCxnSpPr>
          <p:spPr>
            <a:xfrm rot="16200000" flipH="1">
              <a:off x="570012" y="4610079"/>
              <a:ext cx="3773" cy="534194"/>
            </a:xfrm>
            <a:prstGeom prst="line">
              <a:avLst/>
            </a:prstGeom>
            <a:ln w="12700">
              <a:solidFill>
                <a:srgbClr val="806B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3" name="Rectangle 442"/>
            <p:cNvSpPr/>
            <p:nvPr/>
          </p:nvSpPr>
          <p:spPr>
            <a:xfrm>
              <a:off x="540006" y="4939420"/>
              <a:ext cx="51824" cy="90534"/>
            </a:xfrm>
            <a:prstGeom prst="rect">
              <a:avLst/>
            </a:prstGeom>
            <a:noFill/>
            <a:ln w="12700">
              <a:solidFill>
                <a:srgbClr val="806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5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7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9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1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3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5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7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9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irty_me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52400"/>
            <a:ext cx="8880389" cy="5867400"/>
          </a:xfrm>
          <a:prstGeom prst="rect">
            <a:avLst/>
          </a:prstGeom>
        </p:spPr>
      </p:pic>
      <p:sp>
        <p:nvSpPr>
          <p:cNvPr id="150536" name="Text Box 8"/>
          <p:cNvSpPr txBox="1">
            <a:spLocks noChangeArrowheads="1"/>
          </p:cNvSpPr>
          <p:nvPr/>
        </p:nvSpPr>
        <p:spPr bwMode="auto">
          <a:xfrm>
            <a:off x="5867400" y="4797425"/>
            <a:ext cx="2952750" cy="11414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3200" dirty="0" smtClean="0"/>
              <a:t>30m </a:t>
            </a:r>
            <a:r>
              <a:rPr lang="en-GB" sz="3200" dirty="0"/>
              <a:t>Resolution</a:t>
            </a:r>
          </a:p>
          <a:p>
            <a:pPr algn="ctr"/>
            <a:r>
              <a:rPr lang="en-GB" sz="3200" dirty="0"/>
              <a:t>LIDAR DSM</a:t>
            </a:r>
            <a:r>
              <a:rPr lang="en-GB" sz="3600" dirty="0"/>
              <a:t> </a:t>
            </a:r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6248400"/>
            <a:ext cx="2601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UK Environmental Agency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7" name="Picture 9" descr="03_lidar_dsm_2m"/>
          <p:cNvPicPr>
            <a:picLocks noChangeAspect="1" noChangeArrowheads="1"/>
          </p:cNvPicPr>
          <p:nvPr/>
        </p:nvPicPr>
        <p:blipFill>
          <a:blip r:embed="rId3" cstate="print"/>
          <a:srcRect r="15683" b="21938"/>
          <a:stretch>
            <a:fillRect/>
          </a:stretch>
        </p:blipFill>
        <p:spPr bwMode="auto">
          <a:xfrm>
            <a:off x="179388" y="179388"/>
            <a:ext cx="8805862" cy="58308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50536" name="Text Box 8"/>
          <p:cNvSpPr txBox="1">
            <a:spLocks noChangeArrowheads="1"/>
          </p:cNvSpPr>
          <p:nvPr/>
        </p:nvSpPr>
        <p:spPr bwMode="auto">
          <a:xfrm>
            <a:off x="5867400" y="4797425"/>
            <a:ext cx="2952750" cy="11414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3200"/>
              <a:t>2m Resolution</a:t>
            </a:r>
          </a:p>
          <a:p>
            <a:pPr algn="ctr"/>
            <a:r>
              <a:rPr lang="en-GB" sz="3200"/>
              <a:t>LIDAR DSM</a:t>
            </a:r>
            <a:r>
              <a:rPr lang="en-GB" sz="3600"/>
              <a:t> </a:t>
            </a:r>
            <a:endParaRPr lang="en-GB" sz="2800"/>
          </a:p>
        </p:txBody>
      </p:sp>
      <p:sp>
        <p:nvSpPr>
          <p:cNvPr id="4" name="TextBox 3"/>
          <p:cNvSpPr txBox="1"/>
          <p:nvPr/>
        </p:nvSpPr>
        <p:spPr>
          <a:xfrm>
            <a:off x="152400" y="6248400"/>
            <a:ext cx="2601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UK Environmental Agency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58" name="Picture 2" descr="06_lidar_dsm_25cm"/>
          <p:cNvPicPr>
            <a:picLocks noChangeAspect="1" noChangeArrowheads="1"/>
          </p:cNvPicPr>
          <p:nvPr/>
        </p:nvPicPr>
        <p:blipFill>
          <a:blip r:embed="rId3" cstate="print"/>
          <a:srcRect r="15683" b="21938"/>
          <a:stretch>
            <a:fillRect/>
          </a:stretch>
        </p:blipFill>
        <p:spPr bwMode="auto">
          <a:xfrm>
            <a:off x="179388" y="179388"/>
            <a:ext cx="8805862" cy="58324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52259" name="Text Box 3"/>
          <p:cNvSpPr txBox="1">
            <a:spLocks noChangeArrowheads="1"/>
          </p:cNvSpPr>
          <p:nvPr/>
        </p:nvSpPr>
        <p:spPr bwMode="auto">
          <a:xfrm>
            <a:off x="5651500" y="4797425"/>
            <a:ext cx="3313113" cy="11414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3200"/>
              <a:t>25cm Resolution</a:t>
            </a:r>
          </a:p>
          <a:p>
            <a:pPr algn="ctr"/>
            <a:r>
              <a:rPr lang="en-GB" sz="3200"/>
              <a:t>LIDAR DSM</a:t>
            </a:r>
            <a:r>
              <a:rPr lang="en-GB" sz="3600"/>
              <a:t> </a:t>
            </a:r>
            <a:endParaRPr lang="en-GB" sz="2800"/>
          </a:p>
        </p:txBody>
      </p:sp>
      <p:sp>
        <p:nvSpPr>
          <p:cNvPr id="4" name="TextBox 3"/>
          <p:cNvSpPr txBox="1"/>
          <p:nvPr/>
        </p:nvSpPr>
        <p:spPr>
          <a:xfrm>
            <a:off x="152400" y="6248400"/>
            <a:ext cx="2601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UK Environmental Agency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E:\Pam8a_DSM_snapsho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1525" y="-352425"/>
            <a:ext cx="10687050" cy="7562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Pam8a_DTM_snapsho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1525" y="-352425"/>
            <a:ext cx="10687050" cy="7562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Davao_D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191000" y="-2233613"/>
            <a:ext cx="17526000" cy="113252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0413" cy="731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0413" cy="731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0413" cy="731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419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tellite_track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09601"/>
            <a:ext cx="9144000" cy="5714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ppler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0"/>
            <a:ext cx="4800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A9PyaccCMAAJRt-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572000"/>
            <a:ext cx="4572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6200" y="152400"/>
            <a:ext cx="1993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Lagmay</a:t>
            </a:r>
            <a:r>
              <a:rPr lang="en-US" dirty="0" smtClean="0"/>
              <a:t> et al.,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62000"/>
            <a:ext cx="9143999" cy="5485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infa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71550"/>
            <a:ext cx="9144000" cy="491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infall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2400"/>
            <a:ext cx="9144000" cy="655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infall3hours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048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unto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0413" cy="731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0413" cy="731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iver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71550"/>
            <a:ext cx="9144000" cy="491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iver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3740"/>
            <a:ext cx="9144000" cy="6210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iver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71550"/>
            <a:ext cx="9144000" cy="491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7010_465204293514765_960155947_n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152400"/>
            <a:ext cx="1993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Lagmay</a:t>
            </a:r>
            <a:r>
              <a:rPr lang="en-US" dirty="0" smtClean="0"/>
              <a:t> et al., 2013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85800"/>
            <a:ext cx="227126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Flash flood at 4:00 pm</a:t>
            </a:r>
          </a:p>
          <a:p>
            <a:r>
              <a:rPr lang="en-US" dirty="0" smtClean="0"/>
              <a:t>On 4 Dec.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515" y="0"/>
            <a:ext cx="1939485" cy="1411514"/>
          </a:xfrm>
          <a:prstGeom prst="rect">
            <a:avLst/>
          </a:prstGeom>
        </p:spPr>
      </p:pic>
      <p:pic>
        <p:nvPicPr>
          <p:cNvPr id="2050" name="Picture 2" descr="E:\Aug8_Provident.gif"/>
          <p:cNvPicPr>
            <a:picLocks noGrp="1" noChangeAspect="1" noChangeArrowheads="1" noCrop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3886199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Marikina River Flood Animation (Jul03 - Jul04).gif"/>
          <p:cNvPicPr>
            <a:picLocks noGrp="1" noChangeAspect="1" noChangeArrowheads="1" noCrop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00200"/>
            <a:ext cx="40386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248557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Rapid Flood Simulation for Flood Events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81BC-36F4-4E24-9D40-CECD2596D0F4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386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304800" y="304800"/>
            <a:ext cx="8229600" cy="990600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3200" b="0" dirty="0" smtClean="0">
                <a:latin typeface="+mj-lt"/>
              </a:rPr>
              <a:t>Marikina Watershed Modeling</a:t>
            </a:r>
            <a:endParaRPr lang="en-US" sz="3200" b="0" dirty="0">
              <a:latin typeface="+mj-lt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527254366"/>
              </p:ext>
            </p:extLst>
          </p:nvPr>
        </p:nvGraphicFramePr>
        <p:xfrm>
          <a:off x="458985" y="1524000"/>
          <a:ext cx="7921229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81BC-36F4-4E24-9D40-CECD2596D0F4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515" y="0"/>
            <a:ext cx="1939485" cy="141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034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776"/>
            <a:ext cx="9144000" cy="5485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776"/>
            <a:ext cx="9144000" cy="5485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7776"/>
            <a:ext cx="9144000" cy="5485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57776"/>
            <a:ext cx="9144000" cy="5485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57776"/>
            <a:ext cx="9144000" cy="5485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457201"/>
            <a:ext cx="9144000" cy="5485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ikina_m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825" y="552450"/>
            <a:ext cx="8134350" cy="575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odreport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@nababah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8826" y="-14811"/>
            <a:ext cx="6994574" cy="6872811"/>
          </a:xfrm>
          <a:prstGeom prst="rect">
            <a:avLst/>
          </a:prstGeom>
        </p:spPr>
      </p:pic>
      <p:pic>
        <p:nvPicPr>
          <p:cNvPr id="3" name="Picture 2" descr="ohohmari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1680" y="5002"/>
            <a:ext cx="7015520" cy="6852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-250825"/>
            <a:ext cx="8458200" cy="1470025"/>
          </a:xfrm>
        </p:spPr>
        <p:txBody>
          <a:bodyPr/>
          <a:lstStyle/>
          <a:p>
            <a:pPr eaLnBrk="1" hangingPunct="1"/>
            <a:r>
              <a:rPr lang="en-AU" sz="2800" dirty="0" smtClean="0">
                <a:solidFill>
                  <a:schemeClr val="bg1"/>
                </a:solidFill>
              </a:rPr>
              <a:t>1.5 km model OLR versus MTSAT-2 IR imagery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838200"/>
            <a:ext cx="5791200" cy="685800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en-AU" sz="2000" dirty="0" smtClean="0">
                <a:solidFill>
                  <a:schemeClr val="bg1"/>
                </a:solidFill>
              </a:rPr>
              <a:t>13/10/10 00z through to 19/10/10 00z every 3 hours</a:t>
            </a:r>
          </a:p>
          <a:p>
            <a:pPr algn="l" eaLnBrk="1" hangingPunct="1">
              <a:lnSpc>
                <a:spcPct val="90000"/>
              </a:lnSpc>
              <a:buFontTx/>
              <a:buChar char="•"/>
            </a:pPr>
            <a:endParaRPr lang="en-AU" sz="2000" dirty="0" smtClean="0"/>
          </a:p>
        </p:txBody>
      </p:sp>
      <p:pic>
        <p:nvPicPr>
          <p:cNvPr id="2054" name="Picture 7" descr="sat_bw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4114800"/>
            <a:ext cx="5095149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8" descr="km1p5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1152024"/>
            <a:ext cx="5105400" cy="2724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7" name="TextBox 8"/>
          <p:cNvSpPr txBox="1">
            <a:spLocks noChangeArrowheads="1"/>
          </p:cNvSpPr>
          <p:nvPr/>
        </p:nvSpPr>
        <p:spPr bwMode="auto">
          <a:xfrm>
            <a:off x="7239000" y="4800600"/>
            <a:ext cx="1676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Satellite</a:t>
            </a:r>
          </a:p>
        </p:txBody>
      </p:sp>
      <p:pic>
        <p:nvPicPr>
          <p:cNvPr id="11" name="Picture 10" descr="metoffic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"/>
            <a:ext cx="1219200" cy="111098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33600" y="1143000"/>
            <a:ext cx="5562600" cy="304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6pp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0800" y="0"/>
            <a:ext cx="6858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09600"/>
            <a:ext cx="294322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32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62000" y="6197025"/>
            <a:ext cx="7825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PHILIPPINE UNIVERSITIES’ SCIENCE OBSERVER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88586" y="2967335"/>
            <a:ext cx="3166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 you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bris flow.bmp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152400"/>
            <a:ext cx="1993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Lagmay</a:t>
            </a:r>
            <a:r>
              <a:rPr lang="en-US" dirty="0" smtClean="0"/>
              <a:t> et al., 2013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533400"/>
            <a:ext cx="26623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Debris flow in New Bataan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bris_flow_schemati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120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76658" y="6488668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(Mathias Jacob, 2005)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152400"/>
            <a:ext cx="1993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Lagmay</a:t>
            </a:r>
            <a:r>
              <a:rPr lang="en-US" dirty="0" smtClean="0"/>
              <a:t> et al.,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06340_10151371928696934_228304573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152400"/>
            <a:ext cx="1993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Lagmay</a:t>
            </a:r>
            <a:r>
              <a:rPr lang="en-US" dirty="0" smtClean="0"/>
              <a:t> et al., 2013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152400"/>
            <a:ext cx="82000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Aerial view of debris flow deposit at </a:t>
            </a:r>
            <a:r>
              <a:rPr lang="en-US" dirty="0" err="1" smtClean="0"/>
              <a:t>Barangay</a:t>
            </a:r>
            <a:r>
              <a:rPr lang="en-US" dirty="0" smtClean="0"/>
              <a:t> </a:t>
            </a:r>
            <a:r>
              <a:rPr lang="en-US" dirty="0" err="1" smtClean="0"/>
              <a:t>Andap</a:t>
            </a:r>
            <a:r>
              <a:rPr lang="en-US" dirty="0" smtClean="0"/>
              <a:t>, New Bataan, </a:t>
            </a:r>
            <a:r>
              <a:rPr lang="en-US" dirty="0" err="1" smtClean="0"/>
              <a:t>Compostela</a:t>
            </a:r>
            <a:r>
              <a:rPr lang="en-US" dirty="0" smtClean="0"/>
              <a:t> Valley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2843</TotalTime>
  <Words>935</Words>
  <Application>Microsoft Office PowerPoint</Application>
  <PresentationFormat>On-screen Show (4:3)</PresentationFormat>
  <Paragraphs>196</Paragraphs>
  <Slides>69</Slides>
  <Notes>18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1" baseType="lpstr">
      <vt:lpstr>Office Theme</vt:lpstr>
      <vt:lpstr>Chart</vt:lpstr>
      <vt:lpstr>Philippine disasters and  Project NOAH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Debris flow (Lahar) triggering rainfall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Typical rainfall amounts and intensities</vt:lpstr>
      <vt:lpstr>Typical rainfall amounts and intensities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Rapid Flood Simulation for Flood Events</vt:lpstr>
      <vt:lpstr>Slide 61</vt:lpstr>
      <vt:lpstr>Slide 62</vt:lpstr>
      <vt:lpstr>Slide 63</vt:lpstr>
      <vt:lpstr>Slide 64</vt:lpstr>
      <vt:lpstr>Slide 65</vt:lpstr>
      <vt:lpstr>1.5 km model OLR versus MTSAT-2 IR imagery</vt:lpstr>
      <vt:lpstr>Slide 67</vt:lpstr>
      <vt:lpstr>Slide 68</vt:lpstr>
      <vt:lpstr>Slide 69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Geo-Hazardscape of Mindanao Islands</dc:title>
  <dc:creator>lenovo</dc:creator>
  <cp:lastModifiedBy>lenovo</cp:lastModifiedBy>
  <cp:revision>54</cp:revision>
  <dcterms:created xsi:type="dcterms:W3CDTF">2012-02-17T13:12:12Z</dcterms:created>
  <dcterms:modified xsi:type="dcterms:W3CDTF">2013-02-13T11:42:32Z</dcterms:modified>
</cp:coreProperties>
</file>